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7" r:id="rId5"/>
  </p:sldMasterIdLst>
  <p:notesMasterIdLst>
    <p:notesMasterId r:id="rId31"/>
  </p:notesMasterIdLst>
  <p:sldIdLst>
    <p:sldId id="966" r:id="rId6"/>
    <p:sldId id="1116" r:id="rId7"/>
    <p:sldId id="1117" r:id="rId8"/>
    <p:sldId id="722" r:id="rId9"/>
    <p:sldId id="723" r:id="rId10"/>
    <p:sldId id="727" r:id="rId11"/>
    <p:sldId id="726" r:id="rId12"/>
    <p:sldId id="725" r:id="rId13"/>
    <p:sldId id="724" r:id="rId14"/>
    <p:sldId id="730" r:id="rId15"/>
    <p:sldId id="1119" r:id="rId16"/>
    <p:sldId id="1120" r:id="rId17"/>
    <p:sldId id="1122" r:id="rId18"/>
    <p:sldId id="1123" r:id="rId19"/>
    <p:sldId id="1118" r:id="rId20"/>
    <p:sldId id="261" r:id="rId21"/>
    <p:sldId id="738" r:id="rId22"/>
    <p:sldId id="279" r:id="rId23"/>
    <p:sldId id="719" r:id="rId24"/>
    <p:sldId id="1075" r:id="rId25"/>
    <p:sldId id="720" r:id="rId26"/>
    <p:sldId id="263" r:id="rId27"/>
    <p:sldId id="734" r:id="rId28"/>
    <p:sldId id="732" r:id="rId29"/>
    <p:sldId id="717"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C7763-1DB5-40D8-B9CA-BA1424366A00}" v="380" dt="2022-10-06T20:44:50.998"/>
    <p1510:client id="{4FE53C34-A202-40FC-A0AB-0BACD601EA09}" v="100" dt="2022-10-06T20:44:41.221"/>
    <p1510:client id="{503FA989-DCC2-47EA-B615-98CC7756A82C}" v="2219" dt="2022-10-06T20:44:19.720"/>
    <p1510:client id="{7AA98B43-0825-4ECC-937F-A88E15D7CAD8}" v="28" dt="2022-10-06T21:53:40.855"/>
    <p1510:client id="{9335A661-7FC6-4BA0-84E9-611F1ECBED24}" v="269" dt="2022-10-06T20:46:43.418"/>
    <p1510:client id="{DC051E37-2E2D-4745-9CB9-C57C54D46563}" v="4118" dt="2022-10-06T20:43:37.394"/>
    <p1510:client id="{FEA3FB2C-832A-49B0-96F2-9F9F004477D3}" v="56" dt="2022-10-06T21:38:15.6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ew, Macy" userId="S::asbestosphoenix@tamu.edu::b92a80cc-879a-4c0b-8e2f-8f4e7e192efa" providerId="AD" clId="Web-{FEA3FB2C-832A-49B0-96F2-9F9F004477D3}"/>
    <pc:docChg chg="modSld">
      <pc:chgData name="Drew, Macy" userId="S::asbestosphoenix@tamu.edu::b92a80cc-879a-4c0b-8e2f-8f4e7e192efa" providerId="AD" clId="Web-{FEA3FB2C-832A-49B0-96F2-9F9F004477D3}" dt="2022-10-06T21:38:15.136" v="54" actId="20577"/>
      <pc:docMkLst>
        <pc:docMk/>
      </pc:docMkLst>
      <pc:sldChg chg="modSp">
        <pc:chgData name="Drew, Macy" userId="S::asbestosphoenix@tamu.edu::b92a80cc-879a-4c0b-8e2f-8f4e7e192efa" providerId="AD" clId="Web-{FEA3FB2C-832A-49B0-96F2-9F9F004477D3}" dt="2022-10-06T21:38:15.136" v="54" actId="20577"/>
        <pc:sldMkLst>
          <pc:docMk/>
          <pc:sldMk cId="1042130908" sldId="1123"/>
        </pc:sldMkLst>
        <pc:spChg chg="mod">
          <ac:chgData name="Drew, Macy" userId="S::asbestosphoenix@tamu.edu::b92a80cc-879a-4c0b-8e2f-8f4e7e192efa" providerId="AD" clId="Web-{FEA3FB2C-832A-49B0-96F2-9F9F004477D3}" dt="2022-10-06T21:38:15.136" v="54" actId="20577"/>
          <ac:spMkLst>
            <pc:docMk/>
            <pc:sldMk cId="1042130908" sldId="1123"/>
            <ac:spMk id="3" creationId="{FA785A07-79D4-6D69-3CA7-1B9726AC4D18}"/>
          </ac:spMkLst>
        </pc:spChg>
      </pc:sldChg>
    </pc:docChg>
  </pc:docChgLst>
  <pc:docChgLst>
    <pc:chgData name="Drew, Macy" userId="S::asbestosphoenix@tamu.edu::b92a80cc-879a-4c0b-8e2f-8f4e7e192efa" providerId="AD" clId="Web-{7AA98B43-0825-4ECC-937F-A88E15D7CAD8}"/>
    <pc:docChg chg="modSld">
      <pc:chgData name="Drew, Macy" userId="S::asbestosphoenix@tamu.edu::b92a80cc-879a-4c0b-8e2f-8f4e7e192efa" providerId="AD" clId="Web-{7AA98B43-0825-4ECC-937F-A88E15D7CAD8}" dt="2022-10-06T21:53:40.401" v="27" actId="20577"/>
      <pc:docMkLst>
        <pc:docMk/>
      </pc:docMkLst>
      <pc:sldChg chg="modSp">
        <pc:chgData name="Drew, Macy" userId="S::asbestosphoenix@tamu.edu::b92a80cc-879a-4c0b-8e2f-8f4e7e192efa" providerId="AD" clId="Web-{7AA98B43-0825-4ECC-937F-A88E15D7CAD8}" dt="2022-10-06T21:53:40.401" v="27" actId="20577"/>
        <pc:sldMkLst>
          <pc:docMk/>
          <pc:sldMk cId="1042130908" sldId="1123"/>
        </pc:sldMkLst>
        <pc:spChg chg="mod">
          <ac:chgData name="Drew, Macy" userId="S::asbestosphoenix@tamu.edu::b92a80cc-879a-4c0b-8e2f-8f4e7e192efa" providerId="AD" clId="Web-{7AA98B43-0825-4ECC-937F-A88E15D7CAD8}" dt="2022-10-06T21:53:40.401" v="27" actId="20577"/>
          <ac:spMkLst>
            <pc:docMk/>
            <pc:sldMk cId="1042130908" sldId="1123"/>
            <ac:spMk id="3" creationId="{FA785A07-79D4-6D69-3CA7-1B9726AC4D18}"/>
          </ac:spMkLst>
        </pc:spChg>
      </pc:sldChg>
    </pc:docChg>
  </pc:docChgLst>
  <pc:docChgLst>
    <pc:chgData name="Lee, Dillon" userId="S::dillonlee@tamu.edu::e4c44327-250e-44fe-833e-e6d625a180cb" providerId="AD" clId="Web-{10CC7763-1DB5-40D8-B9CA-BA1424366A00}"/>
    <pc:docChg chg="modSld">
      <pc:chgData name="Lee, Dillon" userId="S::dillonlee@tamu.edu::e4c44327-250e-44fe-833e-e6d625a180cb" providerId="AD" clId="Web-{10CC7763-1DB5-40D8-B9CA-BA1424366A00}" dt="2022-10-06T20:44:50.466" v="232" actId="20577"/>
      <pc:docMkLst>
        <pc:docMk/>
      </pc:docMkLst>
      <pc:sldChg chg="modSp">
        <pc:chgData name="Lee, Dillon" userId="S::dillonlee@tamu.edu::e4c44327-250e-44fe-833e-e6d625a180cb" providerId="AD" clId="Web-{10CC7763-1DB5-40D8-B9CA-BA1424366A00}" dt="2022-10-06T20:07:43.692" v="162" actId="20577"/>
        <pc:sldMkLst>
          <pc:docMk/>
          <pc:sldMk cId="1369831562" sldId="725"/>
        </pc:sldMkLst>
        <pc:spChg chg="mod">
          <ac:chgData name="Lee, Dillon" userId="S::dillonlee@tamu.edu::e4c44327-250e-44fe-833e-e6d625a180cb" providerId="AD" clId="Web-{10CC7763-1DB5-40D8-B9CA-BA1424366A00}" dt="2022-10-06T20:07:43.692" v="162" actId="20577"/>
          <ac:spMkLst>
            <pc:docMk/>
            <pc:sldMk cId="1369831562" sldId="725"/>
            <ac:spMk id="4" creationId="{8BF6EB4E-D2B7-4FF0-B965-837EB1660EC2}"/>
          </ac:spMkLst>
        </pc:spChg>
      </pc:sldChg>
      <pc:sldChg chg="modSp">
        <pc:chgData name="Lee, Dillon" userId="S::dillonlee@tamu.edu::e4c44327-250e-44fe-833e-e6d625a180cb" providerId="AD" clId="Web-{10CC7763-1DB5-40D8-B9CA-BA1424366A00}" dt="2022-10-06T20:02:15.681" v="142" actId="20577"/>
        <pc:sldMkLst>
          <pc:docMk/>
          <pc:sldMk cId="3428116810" sldId="730"/>
        </pc:sldMkLst>
        <pc:spChg chg="mod">
          <ac:chgData name="Lee, Dillon" userId="S::dillonlee@tamu.edu::e4c44327-250e-44fe-833e-e6d625a180cb" providerId="AD" clId="Web-{10CC7763-1DB5-40D8-B9CA-BA1424366A00}" dt="2022-10-06T20:02:15.681" v="142" actId="20577"/>
          <ac:spMkLst>
            <pc:docMk/>
            <pc:sldMk cId="3428116810" sldId="730"/>
            <ac:spMk id="5" creationId="{71E9C74F-120B-4F03-9B76-6B4B8FA549ED}"/>
          </ac:spMkLst>
        </pc:spChg>
      </pc:sldChg>
      <pc:sldChg chg="modSp">
        <pc:chgData name="Lee, Dillon" userId="S::dillonlee@tamu.edu::e4c44327-250e-44fe-833e-e6d625a180cb" providerId="AD" clId="Web-{10CC7763-1DB5-40D8-B9CA-BA1424366A00}" dt="2022-10-06T20:43:10.478" v="182" actId="20577"/>
        <pc:sldMkLst>
          <pc:docMk/>
          <pc:sldMk cId="2464041913" sldId="1120"/>
        </pc:sldMkLst>
        <pc:spChg chg="mod">
          <ac:chgData name="Lee, Dillon" userId="S::dillonlee@tamu.edu::e4c44327-250e-44fe-833e-e6d625a180cb" providerId="AD" clId="Web-{10CC7763-1DB5-40D8-B9CA-BA1424366A00}" dt="2022-10-06T20:43:10.478" v="182" actId="20577"/>
          <ac:spMkLst>
            <pc:docMk/>
            <pc:sldMk cId="2464041913" sldId="1120"/>
            <ac:spMk id="3" creationId="{FA785A07-79D4-6D69-3CA7-1B9726AC4D18}"/>
          </ac:spMkLst>
        </pc:spChg>
      </pc:sldChg>
      <pc:sldChg chg="modSp">
        <pc:chgData name="Lee, Dillon" userId="S::dillonlee@tamu.edu::e4c44327-250e-44fe-833e-e6d625a180cb" providerId="AD" clId="Web-{10CC7763-1DB5-40D8-B9CA-BA1424366A00}" dt="2022-10-06T20:44:50.466" v="232" actId="20577"/>
        <pc:sldMkLst>
          <pc:docMk/>
          <pc:sldMk cId="1042130908" sldId="1123"/>
        </pc:sldMkLst>
        <pc:spChg chg="mod">
          <ac:chgData name="Lee, Dillon" userId="S::dillonlee@tamu.edu::e4c44327-250e-44fe-833e-e6d625a180cb" providerId="AD" clId="Web-{10CC7763-1DB5-40D8-B9CA-BA1424366A00}" dt="2022-10-06T20:44:50.466" v="232" actId="20577"/>
          <ac:spMkLst>
            <pc:docMk/>
            <pc:sldMk cId="1042130908" sldId="1123"/>
            <ac:spMk id="3" creationId="{FA785A07-79D4-6D69-3CA7-1B9726AC4D18}"/>
          </ac:spMkLst>
        </pc:spChg>
      </pc:sldChg>
    </pc:docChg>
  </pc:docChgLst>
  <pc:docChgLst>
    <pc:chgData name="Martinez, Frank" userId="S::frankm-7@tamu.edu::eca3c874-bf69-45fc-a937-424bbc41cda6" providerId="AD" clId="Web-{503FA989-DCC2-47EA-B615-98CC7756A82C}"/>
    <pc:docChg chg="modSld">
      <pc:chgData name="Martinez, Frank" userId="S::frankm-7@tamu.edu::eca3c874-bf69-45fc-a937-424bbc41cda6" providerId="AD" clId="Web-{503FA989-DCC2-47EA-B615-98CC7756A82C}" dt="2022-10-06T20:44:19.720" v="1181" actId="20577"/>
      <pc:docMkLst>
        <pc:docMk/>
      </pc:docMkLst>
      <pc:sldChg chg="modSp">
        <pc:chgData name="Martinez, Frank" userId="S::frankm-7@tamu.edu::eca3c874-bf69-45fc-a937-424bbc41cda6" providerId="AD" clId="Web-{503FA989-DCC2-47EA-B615-98CC7756A82C}" dt="2022-10-06T19:58:28.301" v="1056" actId="20577"/>
        <pc:sldMkLst>
          <pc:docMk/>
          <pc:sldMk cId="3037902262" sldId="723"/>
        </pc:sldMkLst>
        <pc:spChg chg="mod">
          <ac:chgData name="Martinez, Frank" userId="S::frankm-7@tamu.edu::eca3c874-bf69-45fc-a937-424bbc41cda6" providerId="AD" clId="Web-{503FA989-DCC2-47EA-B615-98CC7756A82C}" dt="2022-10-06T19:58:28.301" v="1056" actId="20577"/>
          <ac:spMkLst>
            <pc:docMk/>
            <pc:sldMk cId="3037902262" sldId="723"/>
            <ac:spMk id="5" creationId="{5F6CF235-7AE8-42E6-8018-64C80FFE5E19}"/>
          </ac:spMkLst>
        </pc:spChg>
      </pc:sldChg>
      <pc:sldChg chg="modSp">
        <pc:chgData name="Martinez, Frank" userId="S::frankm-7@tamu.edu::eca3c874-bf69-45fc-a937-424bbc41cda6" providerId="AD" clId="Web-{503FA989-DCC2-47EA-B615-98CC7756A82C}" dt="2022-10-06T20:43:37.249" v="1103" actId="20577"/>
        <pc:sldMkLst>
          <pc:docMk/>
          <pc:sldMk cId="2983047511" sldId="1122"/>
        </pc:sldMkLst>
        <pc:spChg chg="mod">
          <ac:chgData name="Martinez, Frank" userId="S::frankm-7@tamu.edu::eca3c874-bf69-45fc-a937-424bbc41cda6" providerId="AD" clId="Web-{503FA989-DCC2-47EA-B615-98CC7756A82C}" dt="2022-10-06T20:43:37.249" v="1103" actId="20577"/>
          <ac:spMkLst>
            <pc:docMk/>
            <pc:sldMk cId="2983047511" sldId="1122"/>
            <ac:spMk id="5" creationId="{D2383487-98A1-7900-81D4-E8459D71D85B}"/>
          </ac:spMkLst>
        </pc:spChg>
      </pc:sldChg>
      <pc:sldChg chg="modSp">
        <pc:chgData name="Martinez, Frank" userId="S::frankm-7@tamu.edu::eca3c874-bf69-45fc-a937-424bbc41cda6" providerId="AD" clId="Web-{503FA989-DCC2-47EA-B615-98CC7756A82C}" dt="2022-10-06T20:44:19.720" v="1181" actId="20577"/>
        <pc:sldMkLst>
          <pc:docMk/>
          <pc:sldMk cId="1042130908" sldId="1123"/>
        </pc:sldMkLst>
        <pc:spChg chg="mod">
          <ac:chgData name="Martinez, Frank" userId="S::frankm-7@tamu.edu::eca3c874-bf69-45fc-a937-424bbc41cda6" providerId="AD" clId="Web-{503FA989-DCC2-47EA-B615-98CC7756A82C}" dt="2022-10-06T20:44:19.720" v="1181" actId="20577"/>
          <ac:spMkLst>
            <pc:docMk/>
            <pc:sldMk cId="1042130908" sldId="1123"/>
            <ac:spMk id="3" creationId="{FA785A07-79D4-6D69-3CA7-1B9726AC4D18}"/>
          </ac:spMkLst>
        </pc:spChg>
      </pc:sldChg>
    </pc:docChg>
  </pc:docChgLst>
  <pc:docChgLst>
    <pc:chgData name="David, Thierry" userId="S::tddavid01@tamu.edu::e0051206-e7b7-47b5-b551-ded033603c89" providerId="AD" clId="Web-{DC051E37-2E2D-4745-9CB9-C57C54D46563}"/>
    <pc:docChg chg="modSld sldOrd">
      <pc:chgData name="David, Thierry" userId="S::tddavid01@tamu.edu::e0051206-e7b7-47b5-b551-ded033603c89" providerId="AD" clId="Web-{DC051E37-2E2D-4745-9CB9-C57C54D46563}" dt="2022-10-06T20:43:37.394" v="2545" actId="20577"/>
      <pc:docMkLst>
        <pc:docMk/>
      </pc:docMkLst>
      <pc:sldChg chg="ord">
        <pc:chgData name="David, Thierry" userId="S::tddavid01@tamu.edu::e0051206-e7b7-47b5-b551-ded033603c89" providerId="AD" clId="Web-{DC051E37-2E2D-4745-9CB9-C57C54D46563}" dt="2022-10-06T19:04:47.355" v="1"/>
        <pc:sldMkLst>
          <pc:docMk/>
          <pc:sldMk cId="3225857371" sldId="717"/>
        </pc:sldMkLst>
      </pc:sldChg>
      <pc:sldChg chg="modSp">
        <pc:chgData name="David, Thierry" userId="S::tddavid01@tamu.edu::e0051206-e7b7-47b5-b551-ded033603c89" providerId="AD" clId="Web-{DC051E37-2E2D-4745-9CB9-C57C54D46563}" dt="2022-10-06T19:44:41.359" v="582" actId="20577"/>
        <pc:sldMkLst>
          <pc:docMk/>
          <pc:sldMk cId="2795890919" sldId="722"/>
        </pc:sldMkLst>
        <pc:spChg chg="mod">
          <ac:chgData name="David, Thierry" userId="S::tddavid01@tamu.edu::e0051206-e7b7-47b5-b551-ded033603c89" providerId="AD" clId="Web-{DC051E37-2E2D-4745-9CB9-C57C54D46563}" dt="2022-10-06T19:44:41.359" v="582" actId="20577"/>
          <ac:spMkLst>
            <pc:docMk/>
            <pc:sldMk cId="2795890919" sldId="722"/>
            <ac:spMk id="3" creationId="{7BF80B43-2540-4658-B83E-518CDE73099E}"/>
          </ac:spMkLst>
        </pc:spChg>
      </pc:sldChg>
      <pc:sldChg chg="modSp">
        <pc:chgData name="David, Thierry" userId="S::tddavid01@tamu.edu::e0051206-e7b7-47b5-b551-ded033603c89" providerId="AD" clId="Web-{DC051E37-2E2D-4745-9CB9-C57C54D46563}" dt="2022-10-06T19:49:20.431" v="955" actId="20577"/>
        <pc:sldMkLst>
          <pc:docMk/>
          <pc:sldMk cId="3037902262" sldId="723"/>
        </pc:sldMkLst>
        <pc:spChg chg="mod">
          <ac:chgData name="David, Thierry" userId="S::tddavid01@tamu.edu::e0051206-e7b7-47b5-b551-ded033603c89" providerId="AD" clId="Web-{DC051E37-2E2D-4745-9CB9-C57C54D46563}" dt="2022-10-06T19:49:20.431" v="955" actId="20577"/>
          <ac:spMkLst>
            <pc:docMk/>
            <pc:sldMk cId="3037902262" sldId="723"/>
            <ac:spMk id="5" creationId="{5F6CF235-7AE8-42E6-8018-64C80FFE5E19}"/>
          </ac:spMkLst>
        </pc:spChg>
      </pc:sldChg>
      <pc:sldChg chg="modSp">
        <pc:chgData name="David, Thierry" userId="S::tddavid01@tamu.edu::e0051206-e7b7-47b5-b551-ded033603c89" providerId="AD" clId="Web-{DC051E37-2E2D-4745-9CB9-C57C54D46563}" dt="2022-10-06T20:06:45.905" v="1656" actId="20577"/>
        <pc:sldMkLst>
          <pc:docMk/>
          <pc:sldMk cId="1657992077" sldId="724"/>
        </pc:sldMkLst>
        <pc:spChg chg="mod">
          <ac:chgData name="David, Thierry" userId="S::tddavid01@tamu.edu::e0051206-e7b7-47b5-b551-ded033603c89" providerId="AD" clId="Web-{DC051E37-2E2D-4745-9CB9-C57C54D46563}" dt="2022-10-06T20:06:45.905" v="1656" actId="20577"/>
          <ac:spMkLst>
            <pc:docMk/>
            <pc:sldMk cId="1657992077" sldId="724"/>
            <ac:spMk id="4" creationId="{5A21E481-4705-4294-AEE3-45A6F2ED3A45}"/>
          </ac:spMkLst>
        </pc:spChg>
      </pc:sldChg>
      <pc:sldChg chg="modSp">
        <pc:chgData name="David, Thierry" userId="S::tddavid01@tamu.edu::e0051206-e7b7-47b5-b551-ded033603c89" providerId="AD" clId="Web-{DC051E37-2E2D-4745-9CB9-C57C54D46563}" dt="2022-10-06T19:57:10.526" v="1449" actId="20577"/>
        <pc:sldMkLst>
          <pc:docMk/>
          <pc:sldMk cId="1369831562" sldId="725"/>
        </pc:sldMkLst>
        <pc:spChg chg="mod">
          <ac:chgData name="David, Thierry" userId="S::tddavid01@tamu.edu::e0051206-e7b7-47b5-b551-ded033603c89" providerId="AD" clId="Web-{DC051E37-2E2D-4745-9CB9-C57C54D46563}" dt="2022-10-06T19:57:10.526" v="1449" actId="20577"/>
          <ac:spMkLst>
            <pc:docMk/>
            <pc:sldMk cId="1369831562" sldId="725"/>
            <ac:spMk id="4" creationId="{8BF6EB4E-D2B7-4FF0-B965-837EB1660EC2}"/>
          </ac:spMkLst>
        </pc:spChg>
      </pc:sldChg>
      <pc:sldChg chg="modSp">
        <pc:chgData name="David, Thierry" userId="S::tddavid01@tamu.edu::e0051206-e7b7-47b5-b551-ded033603c89" providerId="AD" clId="Web-{DC051E37-2E2D-4745-9CB9-C57C54D46563}" dt="2022-10-06T19:54:21.114" v="1251" actId="20577"/>
        <pc:sldMkLst>
          <pc:docMk/>
          <pc:sldMk cId="3135151532" sldId="726"/>
        </pc:sldMkLst>
        <pc:spChg chg="mod">
          <ac:chgData name="David, Thierry" userId="S::tddavid01@tamu.edu::e0051206-e7b7-47b5-b551-ded033603c89" providerId="AD" clId="Web-{DC051E37-2E2D-4745-9CB9-C57C54D46563}" dt="2022-10-06T19:54:21.114" v="1251" actId="20577"/>
          <ac:spMkLst>
            <pc:docMk/>
            <pc:sldMk cId="3135151532" sldId="726"/>
            <ac:spMk id="4" creationId="{007B6BBD-806E-4DFD-BAC7-24BF5BB506D8}"/>
          </ac:spMkLst>
        </pc:spChg>
      </pc:sldChg>
      <pc:sldChg chg="modSp">
        <pc:chgData name="David, Thierry" userId="S::tddavid01@tamu.edu::e0051206-e7b7-47b5-b551-ded033603c89" providerId="AD" clId="Web-{DC051E37-2E2D-4745-9CB9-C57C54D46563}" dt="2022-10-06T20:39:42.073" v="2154" actId="20577"/>
        <pc:sldMkLst>
          <pc:docMk/>
          <pc:sldMk cId="1161994917" sldId="727"/>
        </pc:sldMkLst>
        <pc:spChg chg="mod">
          <ac:chgData name="David, Thierry" userId="S::tddavid01@tamu.edu::e0051206-e7b7-47b5-b551-ded033603c89" providerId="AD" clId="Web-{DC051E37-2E2D-4745-9CB9-C57C54D46563}" dt="2022-10-06T20:39:42.073" v="2154" actId="20577"/>
          <ac:spMkLst>
            <pc:docMk/>
            <pc:sldMk cId="1161994917" sldId="727"/>
            <ac:spMk id="7" creationId="{69184C11-4840-447C-9D5A-32F8D1882ED0}"/>
          </ac:spMkLst>
        </pc:spChg>
      </pc:sldChg>
      <pc:sldChg chg="modSp">
        <pc:chgData name="David, Thierry" userId="S::tddavid01@tamu.edu::e0051206-e7b7-47b5-b551-ded033603c89" providerId="AD" clId="Web-{DC051E37-2E2D-4745-9CB9-C57C54D46563}" dt="2022-10-06T20:41:59.860" v="2355" actId="20577"/>
        <pc:sldMkLst>
          <pc:docMk/>
          <pc:sldMk cId="2464041913" sldId="1120"/>
        </pc:sldMkLst>
        <pc:spChg chg="mod">
          <ac:chgData name="David, Thierry" userId="S::tddavid01@tamu.edu::e0051206-e7b7-47b5-b551-ded033603c89" providerId="AD" clId="Web-{DC051E37-2E2D-4745-9CB9-C57C54D46563}" dt="2022-10-06T20:41:59.860" v="2355" actId="20577"/>
          <ac:spMkLst>
            <pc:docMk/>
            <pc:sldMk cId="2464041913" sldId="1120"/>
            <ac:spMk id="3" creationId="{FA785A07-79D4-6D69-3CA7-1B9726AC4D18}"/>
          </ac:spMkLst>
        </pc:spChg>
      </pc:sldChg>
      <pc:sldChg chg="modSp">
        <pc:chgData name="David, Thierry" userId="S::tddavid01@tamu.edu::e0051206-e7b7-47b5-b551-ded033603c89" providerId="AD" clId="Web-{DC051E37-2E2D-4745-9CB9-C57C54D46563}" dt="2022-10-06T20:43:37.394" v="2545" actId="20577"/>
        <pc:sldMkLst>
          <pc:docMk/>
          <pc:sldMk cId="1042130908" sldId="1123"/>
        </pc:sldMkLst>
        <pc:spChg chg="mod">
          <ac:chgData name="David, Thierry" userId="S::tddavid01@tamu.edu::e0051206-e7b7-47b5-b551-ded033603c89" providerId="AD" clId="Web-{DC051E37-2E2D-4745-9CB9-C57C54D46563}" dt="2022-10-06T20:43:37.394" v="2545" actId="20577"/>
          <ac:spMkLst>
            <pc:docMk/>
            <pc:sldMk cId="1042130908" sldId="1123"/>
            <ac:spMk id="3" creationId="{FA785A07-79D4-6D69-3CA7-1B9726AC4D18}"/>
          </ac:spMkLst>
        </pc:spChg>
      </pc:sldChg>
    </pc:docChg>
  </pc:docChgLst>
  <pc:docChgLst>
    <pc:chgData name="Argin, Mualla" userId="S::margin25@tamu.edu::c0f0a8b8-6315-4ed9-b87d-443bf7d15f43" providerId="AD" clId="Web-{9335A661-7FC6-4BA0-84E9-611F1ECBED24}"/>
    <pc:docChg chg="modSld">
      <pc:chgData name="Argin, Mualla" userId="S::margin25@tamu.edu::c0f0a8b8-6315-4ed9-b87d-443bf7d15f43" providerId="AD" clId="Web-{9335A661-7FC6-4BA0-84E9-611F1ECBED24}" dt="2022-10-06T20:46:43.246" v="166" actId="20577"/>
      <pc:docMkLst>
        <pc:docMk/>
      </pc:docMkLst>
      <pc:sldChg chg="modSp">
        <pc:chgData name="Argin, Mualla" userId="S::margin25@tamu.edu::c0f0a8b8-6315-4ed9-b87d-443bf7d15f43" providerId="AD" clId="Web-{9335A661-7FC6-4BA0-84E9-611F1ECBED24}" dt="2022-10-06T20:45:30.415" v="95" actId="20577"/>
        <pc:sldMkLst>
          <pc:docMk/>
          <pc:sldMk cId="2795890919" sldId="722"/>
        </pc:sldMkLst>
        <pc:spChg chg="mod">
          <ac:chgData name="Argin, Mualla" userId="S::margin25@tamu.edu::c0f0a8b8-6315-4ed9-b87d-443bf7d15f43" providerId="AD" clId="Web-{9335A661-7FC6-4BA0-84E9-611F1ECBED24}" dt="2022-10-06T20:45:30.415" v="95" actId="20577"/>
          <ac:spMkLst>
            <pc:docMk/>
            <pc:sldMk cId="2795890919" sldId="722"/>
            <ac:spMk id="3" creationId="{7BF80B43-2540-4658-B83E-518CDE73099E}"/>
          </ac:spMkLst>
        </pc:spChg>
      </pc:sldChg>
      <pc:sldChg chg="modSp">
        <pc:chgData name="Argin, Mualla" userId="S::margin25@tamu.edu::c0f0a8b8-6315-4ed9-b87d-443bf7d15f43" providerId="AD" clId="Web-{9335A661-7FC6-4BA0-84E9-611F1ECBED24}" dt="2022-10-06T20:46:43.246" v="166" actId="20577"/>
        <pc:sldMkLst>
          <pc:docMk/>
          <pc:sldMk cId="1042130908" sldId="1123"/>
        </pc:sldMkLst>
        <pc:spChg chg="mod">
          <ac:chgData name="Argin, Mualla" userId="S::margin25@tamu.edu::c0f0a8b8-6315-4ed9-b87d-443bf7d15f43" providerId="AD" clId="Web-{9335A661-7FC6-4BA0-84E9-611F1ECBED24}" dt="2022-10-06T20:46:43.246" v="166" actId="20577"/>
          <ac:spMkLst>
            <pc:docMk/>
            <pc:sldMk cId="1042130908" sldId="1123"/>
            <ac:spMk id="3" creationId="{FA785A07-79D4-6D69-3CA7-1B9726AC4D18}"/>
          </ac:spMkLst>
        </pc:spChg>
      </pc:sldChg>
    </pc:docChg>
  </pc:docChgLst>
  <pc:docChgLst>
    <pc:chgData name="Drew, Macy" userId="S::asbestosphoenix@tamu.edu::b92a80cc-879a-4c0b-8e2f-8f4e7e192efa" providerId="AD" clId="Web-{4FE53C34-A202-40FC-A0AB-0BACD601EA09}"/>
    <pc:docChg chg="modSld">
      <pc:chgData name="Drew, Macy" userId="S::asbestosphoenix@tamu.edu::b92a80cc-879a-4c0b-8e2f-8f4e7e192efa" providerId="AD" clId="Web-{4FE53C34-A202-40FC-A0AB-0BACD601EA09}" dt="2022-10-06T20:44:41.221" v="51" actId="20577"/>
      <pc:docMkLst>
        <pc:docMk/>
      </pc:docMkLst>
      <pc:sldChg chg="modSp">
        <pc:chgData name="Drew, Macy" userId="S::asbestosphoenix@tamu.edu::b92a80cc-879a-4c0b-8e2f-8f4e7e192efa" providerId="AD" clId="Web-{4FE53C34-A202-40FC-A0AB-0BACD601EA09}" dt="2022-10-06T20:43:26.765" v="49" actId="20577"/>
        <pc:sldMkLst>
          <pc:docMk/>
          <pc:sldMk cId="2795890919" sldId="722"/>
        </pc:sldMkLst>
        <pc:spChg chg="mod">
          <ac:chgData name="Drew, Macy" userId="S::asbestosphoenix@tamu.edu::b92a80cc-879a-4c0b-8e2f-8f4e7e192efa" providerId="AD" clId="Web-{4FE53C34-A202-40FC-A0AB-0BACD601EA09}" dt="2022-10-06T20:43:26.765" v="49" actId="20577"/>
          <ac:spMkLst>
            <pc:docMk/>
            <pc:sldMk cId="2795890919" sldId="722"/>
            <ac:spMk id="3" creationId="{7BF80B43-2540-4658-B83E-518CDE73099E}"/>
          </ac:spMkLst>
        </pc:spChg>
      </pc:sldChg>
      <pc:sldChg chg="modSp">
        <pc:chgData name="Drew, Macy" userId="S::asbestosphoenix@tamu.edu::b92a80cc-879a-4c0b-8e2f-8f4e7e192efa" providerId="AD" clId="Web-{4FE53C34-A202-40FC-A0AB-0BACD601EA09}" dt="2022-10-06T20:44:41.221" v="51" actId="20577"/>
        <pc:sldMkLst>
          <pc:docMk/>
          <pc:sldMk cId="1369831562" sldId="725"/>
        </pc:sldMkLst>
        <pc:spChg chg="mod">
          <ac:chgData name="Drew, Macy" userId="S::asbestosphoenix@tamu.edu::b92a80cc-879a-4c0b-8e2f-8f4e7e192efa" providerId="AD" clId="Web-{4FE53C34-A202-40FC-A0AB-0BACD601EA09}" dt="2022-10-06T20:44:41.221" v="51" actId="20577"/>
          <ac:spMkLst>
            <pc:docMk/>
            <pc:sldMk cId="1369831562" sldId="725"/>
            <ac:spMk id="4" creationId="{8BF6EB4E-D2B7-4FF0-B965-837EB1660EC2}"/>
          </ac:spMkLst>
        </pc:spChg>
      </pc:sldChg>
      <pc:sldChg chg="modSp">
        <pc:chgData name="Drew, Macy" userId="S::asbestosphoenix@tamu.edu::b92a80cc-879a-4c0b-8e2f-8f4e7e192efa" providerId="AD" clId="Web-{4FE53C34-A202-40FC-A0AB-0BACD601EA09}" dt="2022-10-06T20:40:51.494" v="2" actId="20577"/>
        <pc:sldMkLst>
          <pc:docMk/>
          <pc:sldMk cId="2464041913" sldId="1120"/>
        </pc:sldMkLst>
        <pc:spChg chg="mod">
          <ac:chgData name="Drew, Macy" userId="S::asbestosphoenix@tamu.edu::b92a80cc-879a-4c0b-8e2f-8f4e7e192efa" providerId="AD" clId="Web-{4FE53C34-A202-40FC-A0AB-0BACD601EA09}" dt="2022-10-06T20:40:51.494" v="2" actId="20577"/>
          <ac:spMkLst>
            <pc:docMk/>
            <pc:sldMk cId="2464041913" sldId="1120"/>
            <ac:spMk id="3" creationId="{FA785A07-79D4-6D69-3CA7-1B9726AC4D1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77D8C-AECD-407C-A3DB-62A1C52C00BF}" type="datetimeFigureOut">
              <a:rPr lang="en-US" smtClean="0"/>
              <a:t>10/6/2022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B5E55-C24E-44EC-9D27-EC2D5F865539}" type="slidenum">
              <a:rPr lang="en-US" smtClean="0"/>
              <a:t>‹#›</a:t>
            </a:fld>
            <a:endParaRPr lang="en-US"/>
          </a:p>
        </p:txBody>
      </p:sp>
    </p:spTree>
    <p:extLst>
      <p:ext uri="{BB962C8B-B14F-4D97-AF65-F5344CB8AC3E}">
        <p14:creationId xmlns:p14="http://schemas.microsoft.com/office/powerpoint/2010/main" val="40462722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What golden rule(s) does this design violate?  </a:t>
            </a:r>
          </a:p>
          <a:p>
            <a:endParaRPr lang="en-US"/>
          </a:p>
          <a:p>
            <a:endParaRPr lang="en-US"/>
          </a:p>
          <a:p>
            <a:r>
              <a:rPr lang="en-US"/>
              <a:t>2.) For each golden rule violated, explain why?</a:t>
            </a:r>
          </a:p>
        </p:txBody>
      </p:sp>
      <p:sp>
        <p:nvSpPr>
          <p:cNvPr id="4" name="Slide Number Placeholder 3"/>
          <p:cNvSpPr>
            <a:spLocks noGrp="1"/>
          </p:cNvSpPr>
          <p:nvPr>
            <p:ph type="sldNum" sz="quarter" idx="5"/>
          </p:nvPr>
        </p:nvSpPr>
        <p:spPr/>
        <p:txBody>
          <a:bodyPr/>
          <a:lstStyle/>
          <a:p>
            <a:fld id="{4D8B5E55-C24E-44EC-9D27-EC2D5F865539}" type="slidenum">
              <a:rPr lang="en-US" smtClean="0"/>
              <a:t>4</a:t>
            </a:fld>
            <a:endParaRPr lang="en-US"/>
          </a:p>
        </p:txBody>
      </p:sp>
    </p:spTree>
    <p:extLst>
      <p:ext uri="{BB962C8B-B14F-4D97-AF65-F5344CB8AC3E}">
        <p14:creationId xmlns:p14="http://schemas.microsoft.com/office/powerpoint/2010/main" val="2786998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great example of how accessible design helps everyone is placing labels outside text entry fields instead of inside them. This lets screen readers read them for visually impaired users, while it reminds all users what information goes in each text field. Similarly, using a high contrast between text and background colors helps both users with visual impairments and users in low-light settings read text on the screen.</a:t>
            </a:r>
          </a:p>
        </p:txBody>
      </p:sp>
      <p:sp>
        <p:nvSpPr>
          <p:cNvPr id="4" name="Slide Number Placeholder 3"/>
          <p:cNvSpPr>
            <a:spLocks noGrp="1"/>
          </p:cNvSpPr>
          <p:nvPr>
            <p:ph type="sldNum" sz="quarter" idx="5"/>
          </p:nvPr>
        </p:nvSpPr>
        <p:spPr/>
        <p:txBody>
          <a:bodyPr/>
          <a:lstStyle/>
          <a:p>
            <a:fld id="{4D8B5E55-C24E-44EC-9D27-EC2D5F865539}" type="slidenum">
              <a:rPr lang="en-US" smtClean="0"/>
              <a:t>24</a:t>
            </a:fld>
            <a:endParaRPr lang="en-US"/>
          </a:p>
        </p:txBody>
      </p:sp>
    </p:spTree>
    <p:extLst>
      <p:ext uri="{BB962C8B-B14F-4D97-AF65-F5344CB8AC3E}">
        <p14:creationId xmlns:p14="http://schemas.microsoft.com/office/powerpoint/2010/main" val="3745690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What golden rule(s) does this design violate?  </a:t>
            </a:r>
          </a:p>
          <a:p>
            <a:endParaRPr lang="en-US"/>
          </a:p>
          <a:p>
            <a:endParaRPr lang="en-US"/>
          </a:p>
          <a:p>
            <a:r>
              <a:rPr lang="en-US"/>
              <a:t>2.) For each golden rule violated, explain why?</a:t>
            </a:r>
          </a:p>
          <a:p>
            <a:endParaRPr lang="en-US"/>
          </a:p>
          <a:p>
            <a:endParaRPr lang="en-US"/>
          </a:p>
        </p:txBody>
      </p:sp>
      <p:sp>
        <p:nvSpPr>
          <p:cNvPr id="4" name="Slide Number Placeholder 3"/>
          <p:cNvSpPr>
            <a:spLocks noGrp="1"/>
          </p:cNvSpPr>
          <p:nvPr>
            <p:ph type="sldNum" sz="quarter" idx="5"/>
          </p:nvPr>
        </p:nvSpPr>
        <p:spPr/>
        <p:txBody>
          <a:bodyPr/>
          <a:lstStyle/>
          <a:p>
            <a:fld id="{4D8B5E55-C24E-44EC-9D27-EC2D5F865539}" type="slidenum">
              <a:rPr lang="en-US" smtClean="0"/>
              <a:t>5</a:t>
            </a:fld>
            <a:endParaRPr lang="en-US"/>
          </a:p>
        </p:txBody>
      </p:sp>
    </p:spTree>
    <p:extLst>
      <p:ext uri="{BB962C8B-B14F-4D97-AF65-F5344CB8AC3E}">
        <p14:creationId xmlns:p14="http://schemas.microsoft.com/office/powerpoint/2010/main" val="1237939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What golden rule(s) does this design violate?  </a:t>
            </a:r>
          </a:p>
          <a:p>
            <a:endParaRPr lang="en-US"/>
          </a:p>
          <a:p>
            <a:endParaRPr lang="en-US"/>
          </a:p>
          <a:p>
            <a:r>
              <a:rPr lang="en-US"/>
              <a:t>2.) For each golden rule violated, explain why?</a:t>
            </a:r>
          </a:p>
          <a:p>
            <a:endParaRPr lang="en-US"/>
          </a:p>
        </p:txBody>
      </p:sp>
      <p:sp>
        <p:nvSpPr>
          <p:cNvPr id="4" name="Slide Number Placeholder 3"/>
          <p:cNvSpPr>
            <a:spLocks noGrp="1"/>
          </p:cNvSpPr>
          <p:nvPr>
            <p:ph type="sldNum" sz="quarter" idx="5"/>
          </p:nvPr>
        </p:nvSpPr>
        <p:spPr/>
        <p:txBody>
          <a:bodyPr/>
          <a:lstStyle/>
          <a:p>
            <a:fld id="{4D8B5E55-C24E-44EC-9D27-EC2D5F865539}" type="slidenum">
              <a:rPr lang="en-US" smtClean="0"/>
              <a:t>6</a:t>
            </a:fld>
            <a:endParaRPr lang="en-US"/>
          </a:p>
        </p:txBody>
      </p:sp>
    </p:spTree>
    <p:extLst>
      <p:ext uri="{BB962C8B-B14F-4D97-AF65-F5344CB8AC3E}">
        <p14:creationId xmlns:p14="http://schemas.microsoft.com/office/powerpoint/2010/main" val="17360683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What golden rule(s) does this design violate?  </a:t>
            </a:r>
          </a:p>
          <a:p>
            <a:endParaRPr lang="en-US"/>
          </a:p>
          <a:p>
            <a:endParaRPr lang="en-US"/>
          </a:p>
          <a:p>
            <a:r>
              <a:rPr lang="en-US"/>
              <a:t>2.) For each golden rule violated, explain why?</a:t>
            </a:r>
          </a:p>
          <a:p>
            <a:endParaRPr lang="en-US"/>
          </a:p>
        </p:txBody>
      </p:sp>
      <p:sp>
        <p:nvSpPr>
          <p:cNvPr id="4" name="Slide Number Placeholder 3"/>
          <p:cNvSpPr>
            <a:spLocks noGrp="1"/>
          </p:cNvSpPr>
          <p:nvPr>
            <p:ph type="sldNum" sz="quarter" idx="5"/>
          </p:nvPr>
        </p:nvSpPr>
        <p:spPr/>
        <p:txBody>
          <a:bodyPr/>
          <a:lstStyle/>
          <a:p>
            <a:fld id="{4D8B5E55-C24E-44EC-9D27-EC2D5F865539}" type="slidenum">
              <a:rPr lang="en-US" smtClean="0"/>
              <a:t>7</a:t>
            </a:fld>
            <a:endParaRPr lang="en-US"/>
          </a:p>
        </p:txBody>
      </p:sp>
    </p:spTree>
    <p:extLst>
      <p:ext uri="{BB962C8B-B14F-4D97-AF65-F5344CB8AC3E}">
        <p14:creationId xmlns:p14="http://schemas.microsoft.com/office/powerpoint/2010/main" val="1928334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What golden rule(s) does this design violate?  </a:t>
            </a:r>
          </a:p>
          <a:p>
            <a:endParaRPr lang="en-US"/>
          </a:p>
          <a:p>
            <a:endParaRPr lang="en-US"/>
          </a:p>
          <a:p>
            <a:r>
              <a:rPr lang="en-US"/>
              <a:t>2.) For each golden rule violated, explain why?</a:t>
            </a:r>
          </a:p>
          <a:p>
            <a:endParaRPr lang="en-US"/>
          </a:p>
        </p:txBody>
      </p:sp>
      <p:sp>
        <p:nvSpPr>
          <p:cNvPr id="4" name="Slide Number Placeholder 3"/>
          <p:cNvSpPr>
            <a:spLocks noGrp="1"/>
          </p:cNvSpPr>
          <p:nvPr>
            <p:ph type="sldNum" sz="quarter" idx="5"/>
          </p:nvPr>
        </p:nvSpPr>
        <p:spPr/>
        <p:txBody>
          <a:bodyPr/>
          <a:lstStyle/>
          <a:p>
            <a:fld id="{4D8B5E55-C24E-44EC-9D27-EC2D5F865539}" type="slidenum">
              <a:rPr lang="en-US" smtClean="0"/>
              <a:t>8</a:t>
            </a:fld>
            <a:endParaRPr lang="en-US"/>
          </a:p>
        </p:txBody>
      </p:sp>
    </p:spTree>
    <p:extLst>
      <p:ext uri="{BB962C8B-B14F-4D97-AF65-F5344CB8AC3E}">
        <p14:creationId xmlns:p14="http://schemas.microsoft.com/office/powerpoint/2010/main" val="1518135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What golden rule(s) does this design violate?  </a:t>
            </a:r>
          </a:p>
          <a:p>
            <a:endParaRPr lang="en-US"/>
          </a:p>
          <a:p>
            <a:endParaRPr lang="en-US"/>
          </a:p>
          <a:p>
            <a:r>
              <a:rPr lang="en-US"/>
              <a:t>2.) For each golden rule violated, explain why?</a:t>
            </a:r>
          </a:p>
          <a:p>
            <a:endParaRPr lang="en-US"/>
          </a:p>
        </p:txBody>
      </p:sp>
      <p:sp>
        <p:nvSpPr>
          <p:cNvPr id="4" name="Slide Number Placeholder 3"/>
          <p:cNvSpPr>
            <a:spLocks noGrp="1"/>
          </p:cNvSpPr>
          <p:nvPr>
            <p:ph type="sldNum" sz="quarter" idx="5"/>
          </p:nvPr>
        </p:nvSpPr>
        <p:spPr/>
        <p:txBody>
          <a:bodyPr/>
          <a:lstStyle/>
          <a:p>
            <a:fld id="{4D8B5E55-C24E-44EC-9D27-EC2D5F865539}" type="slidenum">
              <a:rPr lang="en-US" smtClean="0"/>
              <a:t>9</a:t>
            </a:fld>
            <a:endParaRPr lang="en-US"/>
          </a:p>
        </p:txBody>
      </p:sp>
    </p:spTree>
    <p:extLst>
      <p:ext uri="{BB962C8B-B14F-4D97-AF65-F5344CB8AC3E}">
        <p14:creationId xmlns:p14="http://schemas.microsoft.com/office/powerpoint/2010/main" val="41074459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What golden rule(s) does this design violate?  </a:t>
            </a:r>
          </a:p>
          <a:p>
            <a:endParaRPr lang="en-US"/>
          </a:p>
          <a:p>
            <a:endParaRPr lang="en-US"/>
          </a:p>
          <a:p>
            <a:r>
              <a:rPr lang="en-US"/>
              <a:t>2.) For each golden rule violated, explain why?</a:t>
            </a:r>
          </a:p>
          <a:p>
            <a:endParaRPr lang="en-US"/>
          </a:p>
        </p:txBody>
      </p:sp>
      <p:sp>
        <p:nvSpPr>
          <p:cNvPr id="4" name="Slide Number Placeholder 3"/>
          <p:cNvSpPr>
            <a:spLocks noGrp="1"/>
          </p:cNvSpPr>
          <p:nvPr>
            <p:ph type="sldNum" sz="quarter" idx="5"/>
          </p:nvPr>
        </p:nvSpPr>
        <p:spPr/>
        <p:txBody>
          <a:bodyPr/>
          <a:lstStyle/>
          <a:p>
            <a:fld id="{4D8B5E55-C24E-44EC-9D27-EC2D5F865539}" type="slidenum">
              <a:rPr lang="en-US" smtClean="0"/>
              <a:t>10</a:t>
            </a:fld>
            <a:endParaRPr lang="en-US"/>
          </a:p>
        </p:txBody>
      </p:sp>
    </p:spTree>
    <p:extLst>
      <p:ext uri="{BB962C8B-B14F-4D97-AF65-F5344CB8AC3E}">
        <p14:creationId xmlns:p14="http://schemas.microsoft.com/office/powerpoint/2010/main" val="17767024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b="1">
                <a:effectLst>
                  <a:outerShdw blurRad="38100" dist="38100" dir="2700000" algn="tl">
                    <a:srgbClr val="C0C0C0"/>
                  </a:outerShdw>
                </a:effectLst>
                <a:latin typeface="Helvetica" panose="020B0604020202020204" pitchFamily="34" charset="0"/>
              </a:rPr>
              <a:t>Define interaction modes in a way that does not force a user into unnecessary or undesired actions. </a:t>
            </a:r>
          </a:p>
          <a:p>
            <a:endParaRPr lang="en-US" b="1"/>
          </a:p>
          <a:p>
            <a:r>
              <a:rPr lang="en-US" b="1"/>
              <a:t>Make actions reversible – be forgiving</a:t>
            </a:r>
          </a:p>
          <a:p>
            <a:r>
              <a:rPr lang="en-US"/>
              <a:t>This rule means that the user should always be able to quickly backtrack whatever they are doing. This allows users to explore the product without the constant fear of failure — when a user knows that errors can be easily undone, </a:t>
            </a:r>
          </a:p>
          <a:p>
            <a:endParaRPr lang="en-US"/>
          </a:p>
        </p:txBody>
      </p:sp>
      <p:sp>
        <p:nvSpPr>
          <p:cNvPr id="4" name="Slide Number Placeholder 3"/>
          <p:cNvSpPr>
            <a:spLocks noGrp="1"/>
          </p:cNvSpPr>
          <p:nvPr>
            <p:ph type="sldNum" sz="quarter" idx="5"/>
          </p:nvPr>
        </p:nvSpPr>
        <p:spPr/>
        <p:txBody>
          <a:bodyPr/>
          <a:lstStyle/>
          <a:p>
            <a:fld id="{4D8B5E55-C24E-44EC-9D27-EC2D5F865539}" type="slidenum">
              <a:rPr lang="en-US" smtClean="0"/>
              <a:t>16</a:t>
            </a:fld>
            <a:endParaRPr lang="en-US"/>
          </a:p>
        </p:txBody>
      </p:sp>
    </p:spTree>
    <p:extLst>
      <p:ext uri="{BB962C8B-B14F-4D97-AF65-F5344CB8AC3E}">
        <p14:creationId xmlns:p14="http://schemas.microsoft.com/office/powerpoint/2010/main" val="11451105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a:latin typeface="Helvetica" panose="020B0604020202020204" pitchFamily="34" charset="0"/>
              </a:rPr>
              <a:t>Allow the user to put the current task into a meaningful context</a:t>
            </a:r>
          </a:p>
          <a:p>
            <a:endParaRPr lang="en-US"/>
          </a:p>
        </p:txBody>
      </p:sp>
      <p:sp>
        <p:nvSpPr>
          <p:cNvPr id="4" name="Slide Number Placeholder 3"/>
          <p:cNvSpPr>
            <a:spLocks noGrp="1"/>
          </p:cNvSpPr>
          <p:nvPr>
            <p:ph type="sldNum" sz="quarter" idx="5"/>
          </p:nvPr>
        </p:nvSpPr>
        <p:spPr/>
        <p:txBody>
          <a:bodyPr/>
          <a:lstStyle/>
          <a:p>
            <a:fld id="{D24FE4C4-1C66-43C4-A462-51795A862ED6}" type="slidenum">
              <a:rPr lang="en-US" smtClean="0"/>
              <a:t>22</a:t>
            </a:fld>
            <a:endParaRPr lang="en-US"/>
          </a:p>
        </p:txBody>
      </p:sp>
    </p:spTree>
    <p:extLst>
      <p:ext uri="{BB962C8B-B14F-4D97-AF65-F5344CB8AC3E}">
        <p14:creationId xmlns:p14="http://schemas.microsoft.com/office/powerpoint/2010/main" val="3767026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Rectangle 13"/>
          <p:cNvSpPr/>
          <p:nvPr userDrawn="1"/>
        </p:nvSpPr>
        <p:spPr>
          <a:xfrm>
            <a:off x="-16805" y="6404124"/>
            <a:ext cx="10380005" cy="296333"/>
          </a:xfrm>
          <a:custGeom>
            <a:avLst/>
            <a:gdLst>
              <a:gd name="connsiteX0" fmla="*/ 0 w 5074708"/>
              <a:gd name="connsiteY0" fmla="*/ 0 h 222250"/>
              <a:gd name="connsiteX1" fmla="*/ 5074708 w 5074708"/>
              <a:gd name="connsiteY1" fmla="*/ 0 h 222250"/>
              <a:gd name="connsiteX2" fmla="*/ 5074708 w 5074708"/>
              <a:gd name="connsiteY2" fmla="*/ 222250 h 222250"/>
              <a:gd name="connsiteX3" fmla="*/ 0 w 5074708"/>
              <a:gd name="connsiteY3" fmla="*/ 222250 h 222250"/>
              <a:gd name="connsiteX4" fmla="*/ 0 w 5074708"/>
              <a:gd name="connsiteY4" fmla="*/ 0 h 222250"/>
              <a:gd name="connsiteX0" fmla="*/ 0 w 5296958"/>
              <a:gd name="connsiteY0" fmla="*/ 0 h 222250"/>
              <a:gd name="connsiteX1" fmla="*/ 5296958 w 5296958"/>
              <a:gd name="connsiteY1" fmla="*/ 0 h 222250"/>
              <a:gd name="connsiteX2" fmla="*/ 5074708 w 5296958"/>
              <a:gd name="connsiteY2" fmla="*/ 222250 h 222250"/>
              <a:gd name="connsiteX3" fmla="*/ 0 w 5296958"/>
              <a:gd name="connsiteY3" fmla="*/ 222250 h 222250"/>
              <a:gd name="connsiteX4" fmla="*/ 0 w 5296958"/>
              <a:gd name="connsiteY4" fmla="*/ 0 h 222250"/>
              <a:gd name="connsiteX0" fmla="*/ 0 w 7779230"/>
              <a:gd name="connsiteY0" fmla="*/ 0 h 222250"/>
              <a:gd name="connsiteX1" fmla="*/ 7779230 w 7779230"/>
              <a:gd name="connsiteY1" fmla="*/ 0 h 222250"/>
              <a:gd name="connsiteX2" fmla="*/ 7556980 w 7779230"/>
              <a:gd name="connsiteY2" fmla="*/ 222250 h 222250"/>
              <a:gd name="connsiteX3" fmla="*/ 2482272 w 7779230"/>
              <a:gd name="connsiteY3" fmla="*/ 222250 h 222250"/>
              <a:gd name="connsiteX4" fmla="*/ 0 w 7779230"/>
              <a:gd name="connsiteY4" fmla="*/ 0 h 222250"/>
              <a:gd name="connsiteX0" fmla="*/ 5774 w 7785004"/>
              <a:gd name="connsiteY0" fmla="*/ 0 h 222250"/>
              <a:gd name="connsiteX1" fmla="*/ 7785004 w 7785004"/>
              <a:gd name="connsiteY1" fmla="*/ 0 h 222250"/>
              <a:gd name="connsiteX2" fmla="*/ 7562754 w 7785004"/>
              <a:gd name="connsiteY2" fmla="*/ 222250 h 222250"/>
              <a:gd name="connsiteX3" fmla="*/ 0 w 7785004"/>
              <a:gd name="connsiteY3" fmla="*/ 222250 h 222250"/>
              <a:gd name="connsiteX4" fmla="*/ 5774 w 7785004"/>
              <a:gd name="connsiteY4" fmla="*/ 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5004" h="222250">
                <a:moveTo>
                  <a:pt x="5774" y="0"/>
                </a:moveTo>
                <a:lnTo>
                  <a:pt x="7785004" y="0"/>
                </a:lnTo>
                <a:lnTo>
                  <a:pt x="7562754" y="222250"/>
                </a:lnTo>
                <a:lnTo>
                  <a:pt x="0" y="222250"/>
                </a:lnTo>
                <a:lnTo>
                  <a:pt x="5774" y="0"/>
                </a:lnTo>
                <a:close/>
              </a:path>
            </a:pathLst>
          </a:custGeom>
          <a:solidFill>
            <a:srgbClr val="3302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5" name="Rectangle 13"/>
          <p:cNvSpPr/>
          <p:nvPr userDrawn="1"/>
        </p:nvSpPr>
        <p:spPr>
          <a:xfrm rot="10800000">
            <a:off x="10140177" y="6404124"/>
            <a:ext cx="2070008" cy="296333"/>
          </a:xfrm>
          <a:custGeom>
            <a:avLst/>
            <a:gdLst>
              <a:gd name="connsiteX0" fmla="*/ 0 w 5074708"/>
              <a:gd name="connsiteY0" fmla="*/ 0 h 222250"/>
              <a:gd name="connsiteX1" fmla="*/ 5074708 w 5074708"/>
              <a:gd name="connsiteY1" fmla="*/ 0 h 222250"/>
              <a:gd name="connsiteX2" fmla="*/ 5074708 w 5074708"/>
              <a:gd name="connsiteY2" fmla="*/ 222250 h 222250"/>
              <a:gd name="connsiteX3" fmla="*/ 0 w 5074708"/>
              <a:gd name="connsiteY3" fmla="*/ 222250 h 222250"/>
              <a:gd name="connsiteX4" fmla="*/ 0 w 5074708"/>
              <a:gd name="connsiteY4" fmla="*/ 0 h 222250"/>
              <a:gd name="connsiteX0" fmla="*/ 0 w 5296958"/>
              <a:gd name="connsiteY0" fmla="*/ 0 h 222250"/>
              <a:gd name="connsiteX1" fmla="*/ 5296958 w 5296958"/>
              <a:gd name="connsiteY1" fmla="*/ 0 h 222250"/>
              <a:gd name="connsiteX2" fmla="*/ 5074708 w 5296958"/>
              <a:gd name="connsiteY2" fmla="*/ 222250 h 222250"/>
              <a:gd name="connsiteX3" fmla="*/ 0 w 5296958"/>
              <a:gd name="connsiteY3" fmla="*/ 222250 h 222250"/>
              <a:gd name="connsiteX4" fmla="*/ 0 w 5296958"/>
              <a:gd name="connsiteY4" fmla="*/ 0 h 222250"/>
              <a:gd name="connsiteX0" fmla="*/ 0 w 5296958"/>
              <a:gd name="connsiteY0" fmla="*/ 0 h 226347"/>
              <a:gd name="connsiteX1" fmla="*/ 5296958 w 5296958"/>
              <a:gd name="connsiteY1" fmla="*/ 0 h 226347"/>
              <a:gd name="connsiteX2" fmla="*/ 5074708 w 5296958"/>
              <a:gd name="connsiteY2" fmla="*/ 222250 h 226347"/>
              <a:gd name="connsiteX3" fmla="*/ 3752645 w 5296958"/>
              <a:gd name="connsiteY3" fmla="*/ 226347 h 226347"/>
              <a:gd name="connsiteX4" fmla="*/ 0 w 5296958"/>
              <a:gd name="connsiteY4" fmla="*/ 0 h 226347"/>
              <a:gd name="connsiteX0" fmla="*/ 0 w 5296958"/>
              <a:gd name="connsiteY0" fmla="*/ 0 h 222250"/>
              <a:gd name="connsiteX1" fmla="*/ 5296958 w 5296958"/>
              <a:gd name="connsiteY1" fmla="*/ 0 h 222250"/>
              <a:gd name="connsiteX2" fmla="*/ 5074708 w 5296958"/>
              <a:gd name="connsiteY2" fmla="*/ 222250 h 222250"/>
              <a:gd name="connsiteX3" fmla="*/ 3703484 w 5296958"/>
              <a:gd name="connsiteY3" fmla="*/ 222250 h 222250"/>
              <a:gd name="connsiteX4" fmla="*/ 0 w 5296958"/>
              <a:gd name="connsiteY4" fmla="*/ 0 h 222250"/>
              <a:gd name="connsiteX0" fmla="*/ 57355 w 1593474"/>
              <a:gd name="connsiteY0" fmla="*/ 4097 h 222250"/>
              <a:gd name="connsiteX1" fmla="*/ 1593474 w 1593474"/>
              <a:gd name="connsiteY1" fmla="*/ 0 h 222250"/>
              <a:gd name="connsiteX2" fmla="*/ 1371224 w 1593474"/>
              <a:gd name="connsiteY2" fmla="*/ 222250 h 222250"/>
              <a:gd name="connsiteX3" fmla="*/ 0 w 1593474"/>
              <a:gd name="connsiteY3" fmla="*/ 222250 h 222250"/>
              <a:gd name="connsiteX4" fmla="*/ 57355 w 1593474"/>
              <a:gd name="connsiteY4" fmla="*/ 4097 h 222250"/>
              <a:gd name="connsiteX0" fmla="*/ 45064 w 1593474"/>
              <a:gd name="connsiteY0" fmla="*/ 0 h 222250"/>
              <a:gd name="connsiteX1" fmla="*/ 1593474 w 1593474"/>
              <a:gd name="connsiteY1" fmla="*/ 0 h 222250"/>
              <a:gd name="connsiteX2" fmla="*/ 1371224 w 1593474"/>
              <a:gd name="connsiteY2" fmla="*/ 222250 h 222250"/>
              <a:gd name="connsiteX3" fmla="*/ 0 w 1593474"/>
              <a:gd name="connsiteY3" fmla="*/ 222250 h 222250"/>
              <a:gd name="connsiteX4" fmla="*/ 45064 w 1593474"/>
              <a:gd name="connsiteY4" fmla="*/ 0 h 222250"/>
              <a:gd name="connsiteX0" fmla="*/ 4096 w 1552506"/>
              <a:gd name="connsiteY0" fmla="*/ 0 h 222250"/>
              <a:gd name="connsiteX1" fmla="*/ 1552506 w 1552506"/>
              <a:gd name="connsiteY1" fmla="*/ 0 h 222250"/>
              <a:gd name="connsiteX2" fmla="*/ 1330256 w 1552506"/>
              <a:gd name="connsiteY2" fmla="*/ 222250 h 222250"/>
              <a:gd name="connsiteX3" fmla="*/ 0 w 1552506"/>
              <a:gd name="connsiteY3" fmla="*/ 222250 h 222250"/>
              <a:gd name="connsiteX4" fmla="*/ 4096 w 1552506"/>
              <a:gd name="connsiteY4" fmla="*/ 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06" h="222250">
                <a:moveTo>
                  <a:pt x="4096" y="0"/>
                </a:moveTo>
                <a:lnTo>
                  <a:pt x="1552506" y="0"/>
                </a:lnTo>
                <a:lnTo>
                  <a:pt x="1330256" y="222250"/>
                </a:lnTo>
                <a:lnTo>
                  <a:pt x="0" y="222250"/>
                </a:lnTo>
                <a:cubicBezTo>
                  <a:pt x="1365" y="148167"/>
                  <a:pt x="2731" y="74083"/>
                  <a:pt x="4096" y="0"/>
                </a:cubicBez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 name="Slide Number Placeholder 5"/>
          <p:cNvSpPr>
            <a:spLocks noGrp="1"/>
          </p:cNvSpPr>
          <p:nvPr>
            <p:ph type="sldNum" sz="quarter" idx="12"/>
          </p:nvPr>
        </p:nvSpPr>
        <p:spPr>
          <a:xfrm>
            <a:off x="10575768" y="6356351"/>
            <a:ext cx="701832" cy="365125"/>
          </a:xfrm>
          <a:prstGeom prst="rect">
            <a:avLst/>
          </a:prstGeom>
        </p:spPr>
        <p:txBody>
          <a:bodyPr/>
          <a:lstStyle>
            <a:lvl1pPr>
              <a:defRPr sz="1333">
                <a:solidFill>
                  <a:schemeClr val="bg1"/>
                </a:solidFill>
              </a:defRPr>
            </a:lvl1pPr>
          </a:lstStyle>
          <a:p>
            <a:fld id="{03F0DBDA-19F5-6D47-A4E1-B43E2A4AA82E}" type="slidenum">
              <a:rPr lang="en-US" smtClean="0"/>
              <a:pPr/>
              <a:t>‹#›</a:t>
            </a:fld>
            <a:endParaRPr lang="en-US"/>
          </a:p>
        </p:txBody>
      </p:sp>
      <p:sp>
        <p:nvSpPr>
          <p:cNvPr id="5" name="Footer Placeholder 4"/>
          <p:cNvSpPr>
            <a:spLocks noGrp="1"/>
          </p:cNvSpPr>
          <p:nvPr>
            <p:ph type="ftr" sz="quarter" idx="11"/>
          </p:nvPr>
        </p:nvSpPr>
        <p:spPr>
          <a:xfrm>
            <a:off x="914400" y="6356351"/>
            <a:ext cx="8337357" cy="365125"/>
          </a:xfrm>
          <a:prstGeom prst="rect">
            <a:avLst/>
          </a:prstGeom>
        </p:spPr>
        <p:txBody>
          <a:bodyPr/>
          <a:lstStyle>
            <a:lvl1pPr algn="l">
              <a:defRPr sz="1333">
                <a:solidFill>
                  <a:srgbClr val="FFFFFF"/>
                </a:solidFill>
              </a:defRPr>
            </a:lvl1pPr>
          </a:lstStyle>
          <a:p>
            <a:fld id="{D0247142-BCCF-445C-B65D-A0CC55B9EF84}" type="datetime1">
              <a:rPr lang="en-US" smtClean="0"/>
              <a:pPr/>
              <a:t>10/6/2022</a:t>
            </a:fld>
            <a:endParaRPr lang="en-US"/>
          </a:p>
        </p:txBody>
      </p:sp>
      <p:sp>
        <p:nvSpPr>
          <p:cNvPr id="8" name="Google Shape;16;p50">
            <a:extLst>
              <a:ext uri="{FF2B5EF4-FFF2-40B4-BE49-F238E27FC236}">
                <a16:creationId xmlns:a16="http://schemas.microsoft.com/office/drawing/2014/main" id="{3BDE1C97-BBB9-4536-B64B-4ADE3C622425}"/>
              </a:ext>
            </a:extLst>
          </p:cNvPr>
          <p:cNvSpPr txBox="1">
            <a:spLocks noGrp="1"/>
          </p:cNvSpPr>
          <p:nvPr>
            <p:ph type="ctrTitle"/>
          </p:nvPr>
        </p:nvSpPr>
        <p:spPr>
          <a:xfrm>
            <a:off x="1507821" y="1497217"/>
            <a:ext cx="9476931" cy="2621791"/>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8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 name="Google Shape;17;p50">
            <a:extLst>
              <a:ext uri="{FF2B5EF4-FFF2-40B4-BE49-F238E27FC236}">
                <a16:creationId xmlns:a16="http://schemas.microsoft.com/office/drawing/2014/main" id="{E0A88A86-D2B8-468F-898C-E4CF2BCE4F10}"/>
              </a:ext>
            </a:extLst>
          </p:cNvPr>
          <p:cNvSpPr txBox="1">
            <a:spLocks noGrp="1"/>
          </p:cNvSpPr>
          <p:nvPr>
            <p:ph type="subTitle" idx="1"/>
          </p:nvPr>
        </p:nvSpPr>
        <p:spPr>
          <a:xfrm>
            <a:off x="1507821" y="4235829"/>
            <a:ext cx="9476931" cy="1818169"/>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333"/>
              </a:spcBef>
              <a:spcAft>
                <a:spcPts val="0"/>
              </a:spcAft>
              <a:buClr>
                <a:schemeClr val="dk1"/>
              </a:buClr>
              <a:buSzPts val="2400"/>
              <a:buNone/>
              <a:defRPr sz="3200"/>
            </a:lvl1pPr>
            <a:lvl2pPr lvl="1" algn="ctr">
              <a:lnSpc>
                <a:spcPct val="90000"/>
              </a:lnSpc>
              <a:spcBef>
                <a:spcPts val="667"/>
              </a:spcBef>
              <a:spcAft>
                <a:spcPts val="0"/>
              </a:spcAft>
              <a:buClr>
                <a:schemeClr val="dk1"/>
              </a:buClr>
              <a:buSzPts val="2000"/>
              <a:buNone/>
              <a:defRPr sz="2667"/>
            </a:lvl2pPr>
            <a:lvl3pPr lvl="2" algn="ctr">
              <a:lnSpc>
                <a:spcPct val="90000"/>
              </a:lnSpc>
              <a:spcBef>
                <a:spcPts val="667"/>
              </a:spcBef>
              <a:spcAft>
                <a:spcPts val="0"/>
              </a:spcAft>
              <a:buClr>
                <a:schemeClr val="dk1"/>
              </a:buClr>
              <a:buSzPts val="1800"/>
              <a:buNone/>
              <a:defRPr sz="2400"/>
            </a:lvl3pPr>
            <a:lvl4pPr lvl="3" algn="ctr">
              <a:lnSpc>
                <a:spcPct val="90000"/>
              </a:lnSpc>
              <a:spcBef>
                <a:spcPts val="667"/>
              </a:spcBef>
              <a:spcAft>
                <a:spcPts val="0"/>
              </a:spcAft>
              <a:buClr>
                <a:schemeClr val="dk1"/>
              </a:buClr>
              <a:buSzPts val="1600"/>
              <a:buNone/>
              <a:defRPr sz="2133"/>
            </a:lvl4pPr>
            <a:lvl5pPr lvl="4" algn="ctr">
              <a:lnSpc>
                <a:spcPct val="90000"/>
              </a:lnSpc>
              <a:spcBef>
                <a:spcPts val="667"/>
              </a:spcBef>
              <a:spcAft>
                <a:spcPts val="0"/>
              </a:spcAft>
              <a:buClr>
                <a:schemeClr val="dk1"/>
              </a:buClr>
              <a:buSzPts val="1600"/>
              <a:buNone/>
              <a:defRPr sz="2133"/>
            </a:lvl5pPr>
            <a:lvl6pPr lvl="5" algn="ctr">
              <a:lnSpc>
                <a:spcPct val="90000"/>
              </a:lnSpc>
              <a:spcBef>
                <a:spcPts val="667"/>
              </a:spcBef>
              <a:spcAft>
                <a:spcPts val="0"/>
              </a:spcAft>
              <a:buClr>
                <a:schemeClr val="dk1"/>
              </a:buClr>
              <a:buSzPts val="1600"/>
              <a:buNone/>
              <a:defRPr sz="2133"/>
            </a:lvl6pPr>
            <a:lvl7pPr lvl="6" algn="ctr">
              <a:lnSpc>
                <a:spcPct val="90000"/>
              </a:lnSpc>
              <a:spcBef>
                <a:spcPts val="667"/>
              </a:spcBef>
              <a:spcAft>
                <a:spcPts val="0"/>
              </a:spcAft>
              <a:buClr>
                <a:schemeClr val="dk1"/>
              </a:buClr>
              <a:buSzPts val="1600"/>
              <a:buNone/>
              <a:defRPr sz="2133"/>
            </a:lvl7pPr>
            <a:lvl8pPr lvl="7" algn="ctr">
              <a:lnSpc>
                <a:spcPct val="90000"/>
              </a:lnSpc>
              <a:spcBef>
                <a:spcPts val="667"/>
              </a:spcBef>
              <a:spcAft>
                <a:spcPts val="0"/>
              </a:spcAft>
              <a:buClr>
                <a:schemeClr val="dk1"/>
              </a:buClr>
              <a:buSzPts val="1600"/>
              <a:buNone/>
              <a:defRPr sz="2133"/>
            </a:lvl8pPr>
            <a:lvl9pPr lvl="8" algn="ctr">
              <a:lnSpc>
                <a:spcPct val="90000"/>
              </a:lnSpc>
              <a:spcBef>
                <a:spcPts val="667"/>
              </a:spcBef>
              <a:spcAft>
                <a:spcPts val="0"/>
              </a:spcAft>
              <a:buClr>
                <a:schemeClr val="dk1"/>
              </a:buClr>
              <a:buSzPts val="1600"/>
              <a:buNone/>
              <a:defRPr sz="2133"/>
            </a:lvl9pPr>
          </a:lstStyle>
          <a:p>
            <a:endParaRPr/>
          </a:p>
        </p:txBody>
      </p:sp>
    </p:spTree>
    <p:extLst>
      <p:ext uri="{BB962C8B-B14F-4D97-AF65-F5344CB8AC3E}">
        <p14:creationId xmlns:p14="http://schemas.microsoft.com/office/powerpoint/2010/main" val="421824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EEC1-374E-467D-AB1A-B88DB06F1B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47957C-FC3F-45A3-A25B-A65BD625E8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AA274FE-5902-4E64-93CC-9764A2F0C0F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C5F8A0-B2D1-436A-B9E6-F4A44EF44290}"/>
              </a:ext>
            </a:extLst>
          </p:cNvPr>
          <p:cNvSpPr>
            <a:spLocks noGrp="1"/>
          </p:cNvSpPr>
          <p:nvPr>
            <p:ph type="dt" sz="half" idx="10"/>
          </p:nvPr>
        </p:nvSpPr>
        <p:spPr/>
        <p:txBody>
          <a:bodyPr/>
          <a:lstStyle/>
          <a:p>
            <a:fld id="{9D859730-CAC8-4A76-B36D-08231BA48443}" type="datetimeFigureOut">
              <a:rPr lang="en-US" smtClean="0"/>
              <a:t>10/6/2022</a:t>
            </a:fld>
            <a:endParaRPr lang="en-US"/>
          </a:p>
        </p:txBody>
      </p:sp>
      <p:sp>
        <p:nvSpPr>
          <p:cNvPr id="6" name="Footer Placeholder 5">
            <a:extLst>
              <a:ext uri="{FF2B5EF4-FFF2-40B4-BE49-F238E27FC236}">
                <a16:creationId xmlns:a16="http://schemas.microsoft.com/office/drawing/2014/main" id="{D6FEFD94-5884-43C5-A3B1-AC5CB99CE4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36270F-21F9-4F5F-85FF-574C1241CED6}"/>
              </a:ext>
            </a:extLst>
          </p:cNvPr>
          <p:cNvSpPr>
            <a:spLocks noGrp="1"/>
          </p:cNvSpPr>
          <p:nvPr>
            <p:ph type="sldNum" sz="quarter" idx="12"/>
          </p:nvPr>
        </p:nvSpPr>
        <p:spPr/>
        <p:txBody>
          <a:bodyPr/>
          <a:lstStyle/>
          <a:p>
            <a:fld id="{1537C397-CF0F-47C0-8791-6AE72E2B0584}" type="slidenum">
              <a:rPr lang="en-US" smtClean="0"/>
              <a:t>‹#›</a:t>
            </a:fld>
            <a:endParaRPr lang="en-US"/>
          </a:p>
        </p:txBody>
      </p:sp>
    </p:spTree>
    <p:extLst>
      <p:ext uri="{BB962C8B-B14F-4D97-AF65-F5344CB8AC3E}">
        <p14:creationId xmlns:p14="http://schemas.microsoft.com/office/powerpoint/2010/main" val="23248028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4C10B-BE80-443B-A060-2B6BF186E6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EE461F-43C5-4B1B-ADDD-FB5BDD56C9A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6DFE754-119A-4D05-80F5-4F960678CEBD}"/>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E07ABC4-C064-430C-968B-ED196B280B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D721B34-C623-4BC1-8619-D82D665466A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91D84B4-AB0C-4036-89BD-6F75825D13E4}"/>
              </a:ext>
            </a:extLst>
          </p:cNvPr>
          <p:cNvSpPr>
            <a:spLocks noGrp="1"/>
          </p:cNvSpPr>
          <p:nvPr>
            <p:ph type="dt" sz="half" idx="10"/>
          </p:nvPr>
        </p:nvSpPr>
        <p:spPr/>
        <p:txBody>
          <a:bodyPr/>
          <a:lstStyle/>
          <a:p>
            <a:fld id="{9D859730-CAC8-4A76-B36D-08231BA48443}" type="datetimeFigureOut">
              <a:rPr lang="en-US" smtClean="0"/>
              <a:t>10/6/2022</a:t>
            </a:fld>
            <a:endParaRPr lang="en-US"/>
          </a:p>
        </p:txBody>
      </p:sp>
      <p:sp>
        <p:nvSpPr>
          <p:cNvPr id="8" name="Footer Placeholder 7">
            <a:extLst>
              <a:ext uri="{FF2B5EF4-FFF2-40B4-BE49-F238E27FC236}">
                <a16:creationId xmlns:a16="http://schemas.microsoft.com/office/drawing/2014/main" id="{EF36D2BE-5FEC-403D-BA18-08605086A2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1129B31-E53C-48B7-9CAE-62F11AF0723F}"/>
              </a:ext>
            </a:extLst>
          </p:cNvPr>
          <p:cNvSpPr>
            <a:spLocks noGrp="1"/>
          </p:cNvSpPr>
          <p:nvPr>
            <p:ph type="sldNum" sz="quarter" idx="12"/>
          </p:nvPr>
        </p:nvSpPr>
        <p:spPr/>
        <p:txBody>
          <a:bodyPr/>
          <a:lstStyle/>
          <a:p>
            <a:fld id="{1537C397-CF0F-47C0-8791-6AE72E2B0584}" type="slidenum">
              <a:rPr lang="en-US" smtClean="0"/>
              <a:t>‹#›</a:t>
            </a:fld>
            <a:endParaRPr lang="en-US"/>
          </a:p>
        </p:txBody>
      </p:sp>
    </p:spTree>
    <p:extLst>
      <p:ext uri="{BB962C8B-B14F-4D97-AF65-F5344CB8AC3E}">
        <p14:creationId xmlns:p14="http://schemas.microsoft.com/office/powerpoint/2010/main" val="38655058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9D7BA-77EC-401E-B750-E42E7172CE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ADEC45-2219-48F2-B65A-7C98D448C908}"/>
              </a:ext>
            </a:extLst>
          </p:cNvPr>
          <p:cNvSpPr>
            <a:spLocks noGrp="1"/>
          </p:cNvSpPr>
          <p:nvPr>
            <p:ph type="dt" sz="half" idx="10"/>
          </p:nvPr>
        </p:nvSpPr>
        <p:spPr/>
        <p:txBody>
          <a:bodyPr/>
          <a:lstStyle/>
          <a:p>
            <a:fld id="{9D859730-CAC8-4A76-B36D-08231BA48443}" type="datetimeFigureOut">
              <a:rPr lang="en-US" smtClean="0"/>
              <a:t>10/6/2022</a:t>
            </a:fld>
            <a:endParaRPr lang="en-US"/>
          </a:p>
        </p:txBody>
      </p:sp>
      <p:sp>
        <p:nvSpPr>
          <p:cNvPr id="4" name="Footer Placeholder 3">
            <a:extLst>
              <a:ext uri="{FF2B5EF4-FFF2-40B4-BE49-F238E27FC236}">
                <a16:creationId xmlns:a16="http://schemas.microsoft.com/office/drawing/2014/main" id="{CD446394-F674-438B-8E27-21B4E7670CA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1A18BE-B0B5-4BBF-8DFC-AB8A46C5AE33}"/>
              </a:ext>
            </a:extLst>
          </p:cNvPr>
          <p:cNvSpPr>
            <a:spLocks noGrp="1"/>
          </p:cNvSpPr>
          <p:nvPr>
            <p:ph type="sldNum" sz="quarter" idx="12"/>
          </p:nvPr>
        </p:nvSpPr>
        <p:spPr/>
        <p:txBody>
          <a:bodyPr/>
          <a:lstStyle/>
          <a:p>
            <a:fld id="{1537C397-CF0F-47C0-8791-6AE72E2B0584}" type="slidenum">
              <a:rPr lang="en-US" smtClean="0"/>
              <a:t>‹#›</a:t>
            </a:fld>
            <a:endParaRPr lang="en-US"/>
          </a:p>
        </p:txBody>
      </p:sp>
    </p:spTree>
    <p:extLst>
      <p:ext uri="{BB962C8B-B14F-4D97-AF65-F5344CB8AC3E}">
        <p14:creationId xmlns:p14="http://schemas.microsoft.com/office/powerpoint/2010/main" val="25552179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A30928-CFCA-4FAF-8163-5746086A2130}"/>
              </a:ext>
            </a:extLst>
          </p:cNvPr>
          <p:cNvSpPr>
            <a:spLocks noGrp="1"/>
          </p:cNvSpPr>
          <p:nvPr>
            <p:ph type="dt" sz="half" idx="10"/>
          </p:nvPr>
        </p:nvSpPr>
        <p:spPr/>
        <p:txBody>
          <a:bodyPr/>
          <a:lstStyle/>
          <a:p>
            <a:fld id="{9D859730-CAC8-4A76-B36D-08231BA48443}" type="datetimeFigureOut">
              <a:rPr lang="en-US" smtClean="0"/>
              <a:t>10/6/2022</a:t>
            </a:fld>
            <a:endParaRPr lang="en-US"/>
          </a:p>
        </p:txBody>
      </p:sp>
      <p:sp>
        <p:nvSpPr>
          <p:cNvPr id="3" name="Footer Placeholder 2">
            <a:extLst>
              <a:ext uri="{FF2B5EF4-FFF2-40B4-BE49-F238E27FC236}">
                <a16:creationId xmlns:a16="http://schemas.microsoft.com/office/drawing/2014/main" id="{5A9CFD02-9906-47DD-8C23-E4C552F6BC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01FA5-44D2-4725-9163-27E21D4638A8}"/>
              </a:ext>
            </a:extLst>
          </p:cNvPr>
          <p:cNvSpPr>
            <a:spLocks noGrp="1"/>
          </p:cNvSpPr>
          <p:nvPr>
            <p:ph type="sldNum" sz="quarter" idx="12"/>
          </p:nvPr>
        </p:nvSpPr>
        <p:spPr/>
        <p:txBody>
          <a:bodyPr/>
          <a:lstStyle/>
          <a:p>
            <a:fld id="{1537C397-CF0F-47C0-8791-6AE72E2B0584}" type="slidenum">
              <a:rPr lang="en-US" smtClean="0"/>
              <a:t>‹#›</a:t>
            </a:fld>
            <a:endParaRPr lang="en-US"/>
          </a:p>
        </p:txBody>
      </p:sp>
    </p:spTree>
    <p:extLst>
      <p:ext uri="{BB962C8B-B14F-4D97-AF65-F5344CB8AC3E}">
        <p14:creationId xmlns:p14="http://schemas.microsoft.com/office/powerpoint/2010/main" val="40528266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E0540-ADAC-4C2C-8C99-282B99B564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0844183-D902-4C8E-8F08-08C3FB643E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3438BD1-6540-490F-BFC6-3877ED3C2C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0E4E80-06DF-4938-925E-8457AFEC39B7}"/>
              </a:ext>
            </a:extLst>
          </p:cNvPr>
          <p:cNvSpPr>
            <a:spLocks noGrp="1"/>
          </p:cNvSpPr>
          <p:nvPr>
            <p:ph type="dt" sz="half" idx="10"/>
          </p:nvPr>
        </p:nvSpPr>
        <p:spPr/>
        <p:txBody>
          <a:bodyPr/>
          <a:lstStyle/>
          <a:p>
            <a:fld id="{9D859730-CAC8-4A76-B36D-08231BA48443}" type="datetimeFigureOut">
              <a:rPr lang="en-US" smtClean="0"/>
              <a:t>10/6/2022</a:t>
            </a:fld>
            <a:endParaRPr lang="en-US"/>
          </a:p>
        </p:txBody>
      </p:sp>
      <p:sp>
        <p:nvSpPr>
          <p:cNvPr id="6" name="Footer Placeholder 5">
            <a:extLst>
              <a:ext uri="{FF2B5EF4-FFF2-40B4-BE49-F238E27FC236}">
                <a16:creationId xmlns:a16="http://schemas.microsoft.com/office/drawing/2014/main" id="{80A45AED-F6D6-4C3C-AD25-DA7A49C425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5B003E6-A2A7-473F-A556-9D13C972B936}"/>
              </a:ext>
            </a:extLst>
          </p:cNvPr>
          <p:cNvSpPr>
            <a:spLocks noGrp="1"/>
          </p:cNvSpPr>
          <p:nvPr>
            <p:ph type="sldNum" sz="quarter" idx="12"/>
          </p:nvPr>
        </p:nvSpPr>
        <p:spPr/>
        <p:txBody>
          <a:bodyPr/>
          <a:lstStyle/>
          <a:p>
            <a:fld id="{1537C397-CF0F-47C0-8791-6AE72E2B0584}" type="slidenum">
              <a:rPr lang="en-US" smtClean="0"/>
              <a:t>‹#›</a:t>
            </a:fld>
            <a:endParaRPr lang="en-US"/>
          </a:p>
        </p:txBody>
      </p:sp>
    </p:spTree>
    <p:extLst>
      <p:ext uri="{BB962C8B-B14F-4D97-AF65-F5344CB8AC3E}">
        <p14:creationId xmlns:p14="http://schemas.microsoft.com/office/powerpoint/2010/main" val="1627747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F8ED9-335D-4C7C-B46E-289B02986D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4CBE4B-8943-4B3E-BD76-7CE7ABC0E08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EE0151-8010-4519-A4C7-59D41542C2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04C319-0E5A-44E1-A715-333587FDEFF9}"/>
              </a:ext>
            </a:extLst>
          </p:cNvPr>
          <p:cNvSpPr>
            <a:spLocks noGrp="1"/>
          </p:cNvSpPr>
          <p:nvPr>
            <p:ph type="dt" sz="half" idx="10"/>
          </p:nvPr>
        </p:nvSpPr>
        <p:spPr/>
        <p:txBody>
          <a:bodyPr/>
          <a:lstStyle/>
          <a:p>
            <a:fld id="{9D859730-CAC8-4A76-B36D-08231BA48443}" type="datetimeFigureOut">
              <a:rPr lang="en-US" smtClean="0"/>
              <a:t>10/6/2022</a:t>
            </a:fld>
            <a:endParaRPr lang="en-US"/>
          </a:p>
        </p:txBody>
      </p:sp>
      <p:sp>
        <p:nvSpPr>
          <p:cNvPr id="6" name="Footer Placeholder 5">
            <a:extLst>
              <a:ext uri="{FF2B5EF4-FFF2-40B4-BE49-F238E27FC236}">
                <a16:creationId xmlns:a16="http://schemas.microsoft.com/office/drawing/2014/main" id="{DD144287-70AC-4BA0-9CDA-201C16D6E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ACA43C-A814-4078-BED7-7E6BF997DA7D}"/>
              </a:ext>
            </a:extLst>
          </p:cNvPr>
          <p:cNvSpPr>
            <a:spLocks noGrp="1"/>
          </p:cNvSpPr>
          <p:nvPr>
            <p:ph type="sldNum" sz="quarter" idx="12"/>
          </p:nvPr>
        </p:nvSpPr>
        <p:spPr/>
        <p:txBody>
          <a:bodyPr/>
          <a:lstStyle/>
          <a:p>
            <a:fld id="{1537C397-CF0F-47C0-8791-6AE72E2B0584}" type="slidenum">
              <a:rPr lang="en-US" smtClean="0"/>
              <a:t>‹#›</a:t>
            </a:fld>
            <a:endParaRPr lang="en-US"/>
          </a:p>
        </p:txBody>
      </p:sp>
    </p:spTree>
    <p:extLst>
      <p:ext uri="{BB962C8B-B14F-4D97-AF65-F5344CB8AC3E}">
        <p14:creationId xmlns:p14="http://schemas.microsoft.com/office/powerpoint/2010/main" val="4885393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DF99C-1FF1-46ED-83DD-4CAB8A7519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DAFF7FE-FEEE-4D0D-B4B3-C9E0137EAC3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721C3E-1F78-4FB6-833C-ED0E8C97F0DC}"/>
              </a:ext>
            </a:extLst>
          </p:cNvPr>
          <p:cNvSpPr>
            <a:spLocks noGrp="1"/>
          </p:cNvSpPr>
          <p:nvPr>
            <p:ph type="dt" sz="half" idx="10"/>
          </p:nvPr>
        </p:nvSpPr>
        <p:spPr/>
        <p:txBody>
          <a:bodyPr/>
          <a:lstStyle/>
          <a:p>
            <a:fld id="{9D859730-CAC8-4A76-B36D-08231BA48443}" type="datetimeFigureOut">
              <a:rPr lang="en-US" smtClean="0"/>
              <a:t>10/6/2022</a:t>
            </a:fld>
            <a:endParaRPr lang="en-US"/>
          </a:p>
        </p:txBody>
      </p:sp>
      <p:sp>
        <p:nvSpPr>
          <p:cNvPr id="5" name="Footer Placeholder 4">
            <a:extLst>
              <a:ext uri="{FF2B5EF4-FFF2-40B4-BE49-F238E27FC236}">
                <a16:creationId xmlns:a16="http://schemas.microsoft.com/office/drawing/2014/main" id="{A791D491-8670-4C52-A6DC-A9532AC35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76B8AE-4498-4718-84F4-B47716EC67D1}"/>
              </a:ext>
            </a:extLst>
          </p:cNvPr>
          <p:cNvSpPr>
            <a:spLocks noGrp="1"/>
          </p:cNvSpPr>
          <p:nvPr>
            <p:ph type="sldNum" sz="quarter" idx="12"/>
          </p:nvPr>
        </p:nvSpPr>
        <p:spPr/>
        <p:txBody>
          <a:bodyPr/>
          <a:lstStyle/>
          <a:p>
            <a:fld id="{1537C397-CF0F-47C0-8791-6AE72E2B0584}" type="slidenum">
              <a:rPr lang="en-US" smtClean="0"/>
              <a:t>‹#›</a:t>
            </a:fld>
            <a:endParaRPr lang="en-US"/>
          </a:p>
        </p:txBody>
      </p:sp>
    </p:spTree>
    <p:extLst>
      <p:ext uri="{BB962C8B-B14F-4D97-AF65-F5344CB8AC3E}">
        <p14:creationId xmlns:p14="http://schemas.microsoft.com/office/powerpoint/2010/main" val="41915381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0EDE39-96F7-472E-A871-8C319683DEE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917902-0261-4552-B298-78BE074E0F3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5FB3E3-3195-4728-A347-3C65FA90778D}"/>
              </a:ext>
            </a:extLst>
          </p:cNvPr>
          <p:cNvSpPr>
            <a:spLocks noGrp="1"/>
          </p:cNvSpPr>
          <p:nvPr>
            <p:ph type="dt" sz="half" idx="10"/>
          </p:nvPr>
        </p:nvSpPr>
        <p:spPr/>
        <p:txBody>
          <a:bodyPr/>
          <a:lstStyle/>
          <a:p>
            <a:fld id="{9D859730-CAC8-4A76-B36D-08231BA48443}" type="datetimeFigureOut">
              <a:rPr lang="en-US" smtClean="0"/>
              <a:t>10/6/2022</a:t>
            </a:fld>
            <a:endParaRPr lang="en-US"/>
          </a:p>
        </p:txBody>
      </p:sp>
      <p:sp>
        <p:nvSpPr>
          <p:cNvPr id="5" name="Footer Placeholder 4">
            <a:extLst>
              <a:ext uri="{FF2B5EF4-FFF2-40B4-BE49-F238E27FC236}">
                <a16:creationId xmlns:a16="http://schemas.microsoft.com/office/drawing/2014/main" id="{244AB0E8-E417-4EBB-8246-3AFBA11F5A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7390B-B9AD-4934-8CCF-E77F1FCFC8B1}"/>
              </a:ext>
            </a:extLst>
          </p:cNvPr>
          <p:cNvSpPr>
            <a:spLocks noGrp="1"/>
          </p:cNvSpPr>
          <p:nvPr>
            <p:ph type="sldNum" sz="quarter" idx="12"/>
          </p:nvPr>
        </p:nvSpPr>
        <p:spPr/>
        <p:txBody>
          <a:bodyPr/>
          <a:lstStyle/>
          <a:p>
            <a:fld id="{1537C397-CF0F-47C0-8791-6AE72E2B0584}" type="slidenum">
              <a:rPr lang="en-US" smtClean="0"/>
              <a:t>‹#›</a:t>
            </a:fld>
            <a:endParaRPr lang="en-US"/>
          </a:p>
        </p:txBody>
      </p:sp>
    </p:spTree>
    <p:extLst>
      <p:ext uri="{BB962C8B-B14F-4D97-AF65-F5344CB8AC3E}">
        <p14:creationId xmlns:p14="http://schemas.microsoft.com/office/powerpoint/2010/main" val="1915820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1">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609599" y="255991"/>
            <a:ext cx="6748311" cy="808348"/>
          </a:xfrm>
        </p:spPr>
        <p:txBody>
          <a:bodyPr>
            <a:noAutofit/>
          </a:bodyPr>
          <a:lstStyle>
            <a:lvl1pPr>
              <a:defRPr sz="2933" b="0"/>
            </a:lvl1pPr>
          </a:lstStyle>
          <a:p>
            <a:r>
              <a:rPr lang="en-US"/>
              <a:t>CLICK TO EDIT MASTER TITLE STYLE</a:t>
            </a:r>
          </a:p>
        </p:txBody>
      </p:sp>
      <p:sp>
        <p:nvSpPr>
          <p:cNvPr id="5" name="Content Placeholder 3"/>
          <p:cNvSpPr>
            <a:spLocks noGrp="1"/>
          </p:cNvSpPr>
          <p:nvPr>
            <p:ph sz="quarter" idx="10"/>
          </p:nvPr>
        </p:nvSpPr>
        <p:spPr>
          <a:xfrm>
            <a:off x="609600" y="1439334"/>
            <a:ext cx="10974917" cy="4610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2471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EDIT MASTER TITLE STYLE</a:t>
            </a:r>
          </a:p>
        </p:txBody>
      </p:sp>
      <p:sp>
        <p:nvSpPr>
          <p:cNvPr id="4" name="Content Placeholder 3"/>
          <p:cNvSpPr>
            <a:spLocks noGrp="1"/>
          </p:cNvSpPr>
          <p:nvPr>
            <p:ph sz="quarter" idx="10"/>
          </p:nvPr>
        </p:nvSpPr>
        <p:spPr>
          <a:xfrm>
            <a:off x="609600" y="1439334"/>
            <a:ext cx="5886451" cy="46249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p:cNvSpPr>
            <a:spLocks noGrp="1"/>
          </p:cNvSpPr>
          <p:nvPr>
            <p:ph type="pic" sz="quarter" idx="11"/>
          </p:nvPr>
        </p:nvSpPr>
        <p:spPr>
          <a:xfrm>
            <a:off x="6834718" y="1439334"/>
            <a:ext cx="4718049" cy="4624917"/>
          </a:xfrm>
        </p:spPr>
        <p:txBody>
          <a:bodyPr/>
          <a:lstStyle/>
          <a:p>
            <a:endParaRPr lang="en-US"/>
          </a:p>
        </p:txBody>
      </p:sp>
    </p:spTree>
    <p:extLst>
      <p:ext uri="{BB962C8B-B14F-4D97-AF65-F5344CB8AC3E}">
        <p14:creationId xmlns:p14="http://schemas.microsoft.com/office/powerpoint/2010/main" val="667335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07B56-708A-45BB-93A8-FDD9A50CB1B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4912627-107F-4789-9B93-C63B5545369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90A0D4-F2A0-430F-BD21-222C08F438CF}"/>
              </a:ext>
            </a:extLst>
          </p:cNvPr>
          <p:cNvSpPr>
            <a:spLocks noGrp="1"/>
          </p:cNvSpPr>
          <p:nvPr>
            <p:ph type="dt" sz="half" idx="10"/>
          </p:nvPr>
        </p:nvSpPr>
        <p:spPr/>
        <p:txBody>
          <a:bodyPr/>
          <a:lstStyle/>
          <a:p>
            <a:fld id="{A0D30CAC-E352-4CDF-BD6D-9F23A5074629}" type="datetimeFigureOut">
              <a:rPr lang="en-US" smtClean="0"/>
              <a:t>10/6/2022</a:t>
            </a:fld>
            <a:endParaRPr lang="en-US"/>
          </a:p>
        </p:txBody>
      </p:sp>
      <p:sp>
        <p:nvSpPr>
          <p:cNvPr id="5" name="Footer Placeholder 4">
            <a:extLst>
              <a:ext uri="{FF2B5EF4-FFF2-40B4-BE49-F238E27FC236}">
                <a16:creationId xmlns:a16="http://schemas.microsoft.com/office/drawing/2014/main" id="{3513C958-280B-40AE-AF00-6244D012CCD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A177BA-58C8-4BBB-9C7F-C4BCD13C75C8}"/>
              </a:ext>
            </a:extLst>
          </p:cNvPr>
          <p:cNvSpPr>
            <a:spLocks noGrp="1"/>
          </p:cNvSpPr>
          <p:nvPr>
            <p:ph type="sldNum" sz="quarter" idx="12"/>
          </p:nvPr>
        </p:nvSpPr>
        <p:spPr/>
        <p:txBody>
          <a:bodyPr/>
          <a:lstStyle/>
          <a:p>
            <a:fld id="{34001AB4-0813-41FE-8358-A41EDBD0456C}" type="slidenum">
              <a:rPr lang="en-US" smtClean="0"/>
              <a:t>‹#›</a:t>
            </a:fld>
            <a:endParaRPr lang="en-US"/>
          </a:p>
        </p:txBody>
      </p:sp>
    </p:spTree>
    <p:extLst>
      <p:ext uri="{BB962C8B-B14F-4D97-AF65-F5344CB8AC3E}">
        <p14:creationId xmlns:p14="http://schemas.microsoft.com/office/powerpoint/2010/main" val="25526297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54"/>
        <p:cNvGrpSpPr/>
        <p:nvPr/>
      </p:nvGrpSpPr>
      <p:grpSpPr>
        <a:xfrm>
          <a:off x="0" y="0"/>
          <a:ext cx="0" cy="0"/>
          <a:chOff x="0" y="0"/>
          <a:chExt cx="0" cy="0"/>
        </a:xfrm>
      </p:grpSpPr>
      <p:sp>
        <p:nvSpPr>
          <p:cNvPr id="55" name="Google Shape;55;p56"/>
          <p:cNvSpPr txBox="1">
            <a:spLocks noGrp="1"/>
          </p:cNvSpPr>
          <p:nvPr>
            <p:ph type="dt" idx="10"/>
          </p:nvPr>
        </p:nvSpPr>
        <p:spPr>
          <a:xfrm>
            <a:off x="838200" y="6356351"/>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56"/>
          <p:cNvSpPr txBox="1">
            <a:spLocks noGrp="1"/>
          </p:cNvSpPr>
          <p:nvPr>
            <p:ph type="ftr" idx="11"/>
          </p:nvPr>
        </p:nvSpPr>
        <p:spPr>
          <a:xfrm>
            <a:off x="4038600" y="6356351"/>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56"/>
          <p:cNvSpPr txBox="1">
            <a:spLocks noGrp="1"/>
          </p:cNvSpPr>
          <p:nvPr>
            <p:ph type="sldNum" idx="12"/>
          </p:nvPr>
        </p:nvSpPr>
        <p:spPr>
          <a:xfrm>
            <a:off x="8610600" y="6356351"/>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242896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reserve="1">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1637025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D4DCA7-A850-4591-B2BC-7C81490608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B69665-1E13-4EB8-AAC5-A17476B98F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608A36-5E86-4717-8205-E191C54CDC0B}"/>
              </a:ext>
            </a:extLst>
          </p:cNvPr>
          <p:cNvSpPr>
            <a:spLocks noGrp="1"/>
          </p:cNvSpPr>
          <p:nvPr>
            <p:ph type="dt" sz="half" idx="10"/>
          </p:nvPr>
        </p:nvSpPr>
        <p:spPr/>
        <p:txBody>
          <a:bodyPr/>
          <a:lstStyle/>
          <a:p>
            <a:fld id="{9D859730-CAC8-4A76-B36D-08231BA48443}" type="datetimeFigureOut">
              <a:rPr lang="en-US" smtClean="0"/>
              <a:t>10/6/2022</a:t>
            </a:fld>
            <a:endParaRPr lang="en-US"/>
          </a:p>
        </p:txBody>
      </p:sp>
      <p:sp>
        <p:nvSpPr>
          <p:cNvPr id="5" name="Footer Placeholder 4">
            <a:extLst>
              <a:ext uri="{FF2B5EF4-FFF2-40B4-BE49-F238E27FC236}">
                <a16:creationId xmlns:a16="http://schemas.microsoft.com/office/drawing/2014/main" id="{E7DDC310-EA63-4E22-870C-76C6F0EB70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A58668-BCA4-4D45-936A-BCEE986CF924}"/>
              </a:ext>
            </a:extLst>
          </p:cNvPr>
          <p:cNvSpPr>
            <a:spLocks noGrp="1"/>
          </p:cNvSpPr>
          <p:nvPr>
            <p:ph type="sldNum" sz="quarter" idx="12"/>
          </p:nvPr>
        </p:nvSpPr>
        <p:spPr/>
        <p:txBody>
          <a:bodyPr/>
          <a:lstStyle/>
          <a:p>
            <a:fld id="{1537C397-CF0F-47C0-8791-6AE72E2B0584}" type="slidenum">
              <a:rPr lang="en-US" smtClean="0"/>
              <a:t>‹#›</a:t>
            </a:fld>
            <a:endParaRPr lang="en-US"/>
          </a:p>
        </p:txBody>
      </p:sp>
    </p:spTree>
    <p:extLst>
      <p:ext uri="{BB962C8B-B14F-4D97-AF65-F5344CB8AC3E}">
        <p14:creationId xmlns:p14="http://schemas.microsoft.com/office/powerpoint/2010/main" val="2427234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73639-EBAD-4450-BB3D-C7755E67BF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8E0042-8839-4743-8A7F-3A2D0416317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48F15B-B3B4-42F8-846A-3DC6ED9C795E}"/>
              </a:ext>
            </a:extLst>
          </p:cNvPr>
          <p:cNvSpPr>
            <a:spLocks noGrp="1"/>
          </p:cNvSpPr>
          <p:nvPr>
            <p:ph type="dt" sz="half" idx="10"/>
          </p:nvPr>
        </p:nvSpPr>
        <p:spPr/>
        <p:txBody>
          <a:bodyPr/>
          <a:lstStyle/>
          <a:p>
            <a:fld id="{9D859730-CAC8-4A76-B36D-08231BA48443}" type="datetimeFigureOut">
              <a:rPr lang="en-US" smtClean="0"/>
              <a:t>10/6/2022</a:t>
            </a:fld>
            <a:endParaRPr lang="en-US"/>
          </a:p>
        </p:txBody>
      </p:sp>
      <p:sp>
        <p:nvSpPr>
          <p:cNvPr id="5" name="Footer Placeholder 4">
            <a:extLst>
              <a:ext uri="{FF2B5EF4-FFF2-40B4-BE49-F238E27FC236}">
                <a16:creationId xmlns:a16="http://schemas.microsoft.com/office/drawing/2014/main" id="{88D1BB2B-2166-45D9-AE6A-16EF1753DC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2893D6-7697-460D-825E-B1D204924239}"/>
              </a:ext>
            </a:extLst>
          </p:cNvPr>
          <p:cNvSpPr>
            <a:spLocks noGrp="1"/>
          </p:cNvSpPr>
          <p:nvPr>
            <p:ph type="sldNum" sz="quarter" idx="12"/>
          </p:nvPr>
        </p:nvSpPr>
        <p:spPr/>
        <p:txBody>
          <a:bodyPr/>
          <a:lstStyle/>
          <a:p>
            <a:fld id="{1537C397-CF0F-47C0-8791-6AE72E2B0584}" type="slidenum">
              <a:rPr lang="en-US" smtClean="0"/>
              <a:t>‹#›</a:t>
            </a:fld>
            <a:endParaRPr lang="en-US"/>
          </a:p>
        </p:txBody>
      </p:sp>
    </p:spTree>
    <p:extLst>
      <p:ext uri="{BB962C8B-B14F-4D97-AF65-F5344CB8AC3E}">
        <p14:creationId xmlns:p14="http://schemas.microsoft.com/office/powerpoint/2010/main" val="1208764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7B8B-7EE2-4AF0-8AA1-29BBF070A4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A8C40AC-199A-4156-AD20-C1D7534DBA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FF7D7A-6073-4EA2-8BF5-DFFD9C09DEE9}"/>
              </a:ext>
            </a:extLst>
          </p:cNvPr>
          <p:cNvSpPr>
            <a:spLocks noGrp="1"/>
          </p:cNvSpPr>
          <p:nvPr>
            <p:ph type="dt" sz="half" idx="10"/>
          </p:nvPr>
        </p:nvSpPr>
        <p:spPr/>
        <p:txBody>
          <a:bodyPr/>
          <a:lstStyle/>
          <a:p>
            <a:fld id="{9D859730-CAC8-4A76-B36D-08231BA48443}" type="datetimeFigureOut">
              <a:rPr lang="en-US" smtClean="0"/>
              <a:t>10/6/2022</a:t>
            </a:fld>
            <a:endParaRPr lang="en-US"/>
          </a:p>
        </p:txBody>
      </p:sp>
      <p:sp>
        <p:nvSpPr>
          <p:cNvPr id="5" name="Footer Placeholder 4">
            <a:extLst>
              <a:ext uri="{FF2B5EF4-FFF2-40B4-BE49-F238E27FC236}">
                <a16:creationId xmlns:a16="http://schemas.microsoft.com/office/drawing/2014/main" id="{C0292992-D2D8-4B5E-BDD2-AE747D43FD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6A9014-E1AC-4A3B-8A38-421FA4C8E981}"/>
              </a:ext>
            </a:extLst>
          </p:cNvPr>
          <p:cNvSpPr>
            <a:spLocks noGrp="1"/>
          </p:cNvSpPr>
          <p:nvPr>
            <p:ph type="sldNum" sz="quarter" idx="12"/>
          </p:nvPr>
        </p:nvSpPr>
        <p:spPr/>
        <p:txBody>
          <a:bodyPr/>
          <a:lstStyle/>
          <a:p>
            <a:fld id="{1537C397-CF0F-47C0-8791-6AE72E2B0584}" type="slidenum">
              <a:rPr lang="en-US" smtClean="0"/>
              <a:t>‹#›</a:t>
            </a:fld>
            <a:endParaRPr lang="en-US"/>
          </a:p>
        </p:txBody>
      </p:sp>
    </p:spTree>
    <p:extLst>
      <p:ext uri="{BB962C8B-B14F-4D97-AF65-F5344CB8AC3E}">
        <p14:creationId xmlns:p14="http://schemas.microsoft.com/office/powerpoint/2010/main" val="15100022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ctangle 13"/>
          <p:cNvSpPr/>
          <p:nvPr userDrawn="1"/>
        </p:nvSpPr>
        <p:spPr>
          <a:xfrm>
            <a:off x="-16805" y="6404124"/>
            <a:ext cx="10380005" cy="296333"/>
          </a:xfrm>
          <a:custGeom>
            <a:avLst/>
            <a:gdLst>
              <a:gd name="connsiteX0" fmla="*/ 0 w 5074708"/>
              <a:gd name="connsiteY0" fmla="*/ 0 h 222250"/>
              <a:gd name="connsiteX1" fmla="*/ 5074708 w 5074708"/>
              <a:gd name="connsiteY1" fmla="*/ 0 h 222250"/>
              <a:gd name="connsiteX2" fmla="*/ 5074708 w 5074708"/>
              <a:gd name="connsiteY2" fmla="*/ 222250 h 222250"/>
              <a:gd name="connsiteX3" fmla="*/ 0 w 5074708"/>
              <a:gd name="connsiteY3" fmla="*/ 222250 h 222250"/>
              <a:gd name="connsiteX4" fmla="*/ 0 w 5074708"/>
              <a:gd name="connsiteY4" fmla="*/ 0 h 222250"/>
              <a:gd name="connsiteX0" fmla="*/ 0 w 5296958"/>
              <a:gd name="connsiteY0" fmla="*/ 0 h 222250"/>
              <a:gd name="connsiteX1" fmla="*/ 5296958 w 5296958"/>
              <a:gd name="connsiteY1" fmla="*/ 0 h 222250"/>
              <a:gd name="connsiteX2" fmla="*/ 5074708 w 5296958"/>
              <a:gd name="connsiteY2" fmla="*/ 222250 h 222250"/>
              <a:gd name="connsiteX3" fmla="*/ 0 w 5296958"/>
              <a:gd name="connsiteY3" fmla="*/ 222250 h 222250"/>
              <a:gd name="connsiteX4" fmla="*/ 0 w 5296958"/>
              <a:gd name="connsiteY4" fmla="*/ 0 h 222250"/>
              <a:gd name="connsiteX0" fmla="*/ 0 w 7779230"/>
              <a:gd name="connsiteY0" fmla="*/ 0 h 222250"/>
              <a:gd name="connsiteX1" fmla="*/ 7779230 w 7779230"/>
              <a:gd name="connsiteY1" fmla="*/ 0 h 222250"/>
              <a:gd name="connsiteX2" fmla="*/ 7556980 w 7779230"/>
              <a:gd name="connsiteY2" fmla="*/ 222250 h 222250"/>
              <a:gd name="connsiteX3" fmla="*/ 2482272 w 7779230"/>
              <a:gd name="connsiteY3" fmla="*/ 222250 h 222250"/>
              <a:gd name="connsiteX4" fmla="*/ 0 w 7779230"/>
              <a:gd name="connsiteY4" fmla="*/ 0 h 222250"/>
              <a:gd name="connsiteX0" fmla="*/ 5774 w 7785004"/>
              <a:gd name="connsiteY0" fmla="*/ 0 h 222250"/>
              <a:gd name="connsiteX1" fmla="*/ 7785004 w 7785004"/>
              <a:gd name="connsiteY1" fmla="*/ 0 h 222250"/>
              <a:gd name="connsiteX2" fmla="*/ 7562754 w 7785004"/>
              <a:gd name="connsiteY2" fmla="*/ 222250 h 222250"/>
              <a:gd name="connsiteX3" fmla="*/ 0 w 7785004"/>
              <a:gd name="connsiteY3" fmla="*/ 222250 h 222250"/>
              <a:gd name="connsiteX4" fmla="*/ 5774 w 7785004"/>
              <a:gd name="connsiteY4" fmla="*/ 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5004" h="222250">
                <a:moveTo>
                  <a:pt x="5774" y="0"/>
                </a:moveTo>
                <a:lnTo>
                  <a:pt x="7785004" y="0"/>
                </a:lnTo>
                <a:lnTo>
                  <a:pt x="7562754" y="222250"/>
                </a:lnTo>
                <a:lnTo>
                  <a:pt x="0" y="222250"/>
                </a:lnTo>
                <a:lnTo>
                  <a:pt x="5774" y="0"/>
                </a:lnTo>
                <a:close/>
              </a:path>
            </a:pathLst>
          </a:custGeom>
          <a:solidFill>
            <a:srgbClr val="33021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9" name="Rectangle 13"/>
          <p:cNvSpPr/>
          <p:nvPr userDrawn="1"/>
        </p:nvSpPr>
        <p:spPr>
          <a:xfrm rot="10800000">
            <a:off x="10140177" y="6404124"/>
            <a:ext cx="2070008" cy="296333"/>
          </a:xfrm>
          <a:custGeom>
            <a:avLst/>
            <a:gdLst>
              <a:gd name="connsiteX0" fmla="*/ 0 w 5074708"/>
              <a:gd name="connsiteY0" fmla="*/ 0 h 222250"/>
              <a:gd name="connsiteX1" fmla="*/ 5074708 w 5074708"/>
              <a:gd name="connsiteY1" fmla="*/ 0 h 222250"/>
              <a:gd name="connsiteX2" fmla="*/ 5074708 w 5074708"/>
              <a:gd name="connsiteY2" fmla="*/ 222250 h 222250"/>
              <a:gd name="connsiteX3" fmla="*/ 0 w 5074708"/>
              <a:gd name="connsiteY3" fmla="*/ 222250 h 222250"/>
              <a:gd name="connsiteX4" fmla="*/ 0 w 5074708"/>
              <a:gd name="connsiteY4" fmla="*/ 0 h 222250"/>
              <a:gd name="connsiteX0" fmla="*/ 0 w 5296958"/>
              <a:gd name="connsiteY0" fmla="*/ 0 h 222250"/>
              <a:gd name="connsiteX1" fmla="*/ 5296958 w 5296958"/>
              <a:gd name="connsiteY1" fmla="*/ 0 h 222250"/>
              <a:gd name="connsiteX2" fmla="*/ 5074708 w 5296958"/>
              <a:gd name="connsiteY2" fmla="*/ 222250 h 222250"/>
              <a:gd name="connsiteX3" fmla="*/ 0 w 5296958"/>
              <a:gd name="connsiteY3" fmla="*/ 222250 h 222250"/>
              <a:gd name="connsiteX4" fmla="*/ 0 w 5296958"/>
              <a:gd name="connsiteY4" fmla="*/ 0 h 222250"/>
              <a:gd name="connsiteX0" fmla="*/ 0 w 5296958"/>
              <a:gd name="connsiteY0" fmla="*/ 0 h 226347"/>
              <a:gd name="connsiteX1" fmla="*/ 5296958 w 5296958"/>
              <a:gd name="connsiteY1" fmla="*/ 0 h 226347"/>
              <a:gd name="connsiteX2" fmla="*/ 5074708 w 5296958"/>
              <a:gd name="connsiteY2" fmla="*/ 222250 h 226347"/>
              <a:gd name="connsiteX3" fmla="*/ 3752645 w 5296958"/>
              <a:gd name="connsiteY3" fmla="*/ 226347 h 226347"/>
              <a:gd name="connsiteX4" fmla="*/ 0 w 5296958"/>
              <a:gd name="connsiteY4" fmla="*/ 0 h 226347"/>
              <a:gd name="connsiteX0" fmla="*/ 0 w 5296958"/>
              <a:gd name="connsiteY0" fmla="*/ 0 h 222250"/>
              <a:gd name="connsiteX1" fmla="*/ 5296958 w 5296958"/>
              <a:gd name="connsiteY1" fmla="*/ 0 h 222250"/>
              <a:gd name="connsiteX2" fmla="*/ 5074708 w 5296958"/>
              <a:gd name="connsiteY2" fmla="*/ 222250 h 222250"/>
              <a:gd name="connsiteX3" fmla="*/ 3703484 w 5296958"/>
              <a:gd name="connsiteY3" fmla="*/ 222250 h 222250"/>
              <a:gd name="connsiteX4" fmla="*/ 0 w 5296958"/>
              <a:gd name="connsiteY4" fmla="*/ 0 h 222250"/>
              <a:gd name="connsiteX0" fmla="*/ 57355 w 1593474"/>
              <a:gd name="connsiteY0" fmla="*/ 4097 h 222250"/>
              <a:gd name="connsiteX1" fmla="*/ 1593474 w 1593474"/>
              <a:gd name="connsiteY1" fmla="*/ 0 h 222250"/>
              <a:gd name="connsiteX2" fmla="*/ 1371224 w 1593474"/>
              <a:gd name="connsiteY2" fmla="*/ 222250 h 222250"/>
              <a:gd name="connsiteX3" fmla="*/ 0 w 1593474"/>
              <a:gd name="connsiteY3" fmla="*/ 222250 h 222250"/>
              <a:gd name="connsiteX4" fmla="*/ 57355 w 1593474"/>
              <a:gd name="connsiteY4" fmla="*/ 4097 h 222250"/>
              <a:gd name="connsiteX0" fmla="*/ 45064 w 1593474"/>
              <a:gd name="connsiteY0" fmla="*/ 0 h 222250"/>
              <a:gd name="connsiteX1" fmla="*/ 1593474 w 1593474"/>
              <a:gd name="connsiteY1" fmla="*/ 0 h 222250"/>
              <a:gd name="connsiteX2" fmla="*/ 1371224 w 1593474"/>
              <a:gd name="connsiteY2" fmla="*/ 222250 h 222250"/>
              <a:gd name="connsiteX3" fmla="*/ 0 w 1593474"/>
              <a:gd name="connsiteY3" fmla="*/ 222250 h 222250"/>
              <a:gd name="connsiteX4" fmla="*/ 45064 w 1593474"/>
              <a:gd name="connsiteY4" fmla="*/ 0 h 222250"/>
              <a:gd name="connsiteX0" fmla="*/ 4096 w 1552506"/>
              <a:gd name="connsiteY0" fmla="*/ 0 h 222250"/>
              <a:gd name="connsiteX1" fmla="*/ 1552506 w 1552506"/>
              <a:gd name="connsiteY1" fmla="*/ 0 h 222250"/>
              <a:gd name="connsiteX2" fmla="*/ 1330256 w 1552506"/>
              <a:gd name="connsiteY2" fmla="*/ 222250 h 222250"/>
              <a:gd name="connsiteX3" fmla="*/ 0 w 1552506"/>
              <a:gd name="connsiteY3" fmla="*/ 222250 h 222250"/>
              <a:gd name="connsiteX4" fmla="*/ 4096 w 1552506"/>
              <a:gd name="connsiteY4" fmla="*/ 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506" h="222250">
                <a:moveTo>
                  <a:pt x="4096" y="0"/>
                </a:moveTo>
                <a:lnTo>
                  <a:pt x="1552506" y="0"/>
                </a:lnTo>
                <a:lnTo>
                  <a:pt x="1330256" y="222250"/>
                </a:lnTo>
                <a:lnTo>
                  <a:pt x="0" y="222250"/>
                </a:lnTo>
                <a:cubicBezTo>
                  <a:pt x="1365" y="148167"/>
                  <a:pt x="2731" y="74083"/>
                  <a:pt x="4096" y="0"/>
                </a:cubicBezTo>
                <a:close/>
              </a:path>
            </a:pathLst>
          </a:cu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0" name="Slide Number Placeholder 5"/>
          <p:cNvSpPr txBox="1">
            <a:spLocks/>
          </p:cNvSpPr>
          <p:nvPr userDrawn="1"/>
        </p:nvSpPr>
        <p:spPr>
          <a:xfrm>
            <a:off x="10575768" y="6379443"/>
            <a:ext cx="701832" cy="365125"/>
          </a:xfrm>
          <a:prstGeom prst="rect">
            <a:avLst/>
          </a:prstGeom>
        </p:spPr>
        <p:txBody>
          <a:bodyPr/>
          <a:lstStyle>
            <a:defPPr>
              <a:defRPr lang="en-US"/>
            </a:defPPr>
            <a:lvl1pPr marL="0" algn="l" defTabSz="457200" rtl="0" eaLnBrk="1" latinLnBrk="0" hangingPunct="1">
              <a:defRPr sz="1000" kern="1200">
                <a:solidFill>
                  <a:schemeClr val="bg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3F0DBDA-19F5-6D47-A4E1-B43E2A4AA82E}" type="slidenum">
              <a:rPr lang="en-US" sz="1333" b="0" i="0" smtClean="0">
                <a:latin typeface="Franklin Gothic Book"/>
                <a:cs typeface="Franklin Gothic Book"/>
              </a:rPr>
              <a:pPr/>
              <a:t>‹#›</a:t>
            </a:fld>
            <a:endParaRPr lang="en-US" sz="1333" b="0" i="0">
              <a:latin typeface="Franklin Gothic Book"/>
              <a:cs typeface="Franklin Gothic Book"/>
            </a:endParaRPr>
          </a:p>
        </p:txBody>
      </p:sp>
      <p:sp>
        <p:nvSpPr>
          <p:cNvPr id="11" name="Footer Placeholder 4"/>
          <p:cNvSpPr txBox="1">
            <a:spLocks/>
          </p:cNvSpPr>
          <p:nvPr userDrawn="1"/>
        </p:nvSpPr>
        <p:spPr>
          <a:xfrm>
            <a:off x="914401" y="6379443"/>
            <a:ext cx="6859540" cy="365125"/>
          </a:xfrm>
          <a:prstGeom prst="rect">
            <a:avLst/>
          </a:prstGeom>
        </p:spPr>
        <p:txBody>
          <a:bodyPr/>
          <a:lstStyle>
            <a:defPPr>
              <a:defRPr lang="en-US"/>
            </a:defPPr>
            <a:lvl1pPr marL="0" algn="l" defTabSz="457200" rtl="0" eaLnBrk="1" latinLnBrk="0" hangingPunct="1">
              <a:defRPr sz="10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A8C43A7-BF65-4C7A-AAB1-1243A25E84B8}" type="datetime1">
              <a:rPr lang="en-US" sz="1333" b="0" i="0" smtClean="0">
                <a:latin typeface="Franklin Gothic Book"/>
                <a:cs typeface="Franklin Gothic Book"/>
              </a:rPr>
              <a:t>10/6/2022</a:t>
            </a:fld>
            <a:endParaRPr lang="en-US" sz="1333" b="0" i="0">
              <a:latin typeface="Franklin Gothic Book"/>
              <a:cs typeface="Franklin Gothic Book"/>
            </a:endParaRPr>
          </a:p>
        </p:txBody>
      </p:sp>
      <p:sp>
        <p:nvSpPr>
          <p:cNvPr id="3" name="Title Placeholder 2"/>
          <p:cNvSpPr>
            <a:spLocks noGrp="1"/>
          </p:cNvSpPr>
          <p:nvPr>
            <p:ph type="title"/>
          </p:nvPr>
        </p:nvSpPr>
        <p:spPr>
          <a:xfrm>
            <a:off x="609600" y="255991"/>
            <a:ext cx="5886643" cy="808348"/>
          </a:xfrm>
          <a:prstGeom prst="rect">
            <a:avLst/>
          </a:prstGeom>
        </p:spPr>
        <p:txBody>
          <a:bodyPr vert="horz" lIns="91440" tIns="45720" rIns="91440" bIns="45720" rtlCol="0" anchor="ctr">
            <a:normAutofit/>
          </a:bodyPr>
          <a:lstStyle/>
          <a:p>
            <a:r>
              <a:rPr lang="en-US"/>
              <a:t>CLICK TO EDIT MASTER TITLE STYLE</a:t>
            </a:r>
          </a:p>
        </p:txBody>
      </p:sp>
      <p:sp>
        <p:nvSpPr>
          <p:cNvPr id="4" name="Text Placeholder 3"/>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a:extLst>
              <a:ext uri="{FF2B5EF4-FFF2-40B4-BE49-F238E27FC236}">
                <a16:creationId xmlns:a16="http://schemas.microsoft.com/office/drawing/2014/main" id="{FA589B53-5BE9-4313-B79C-958914F3568F}"/>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040798" y="168705"/>
            <a:ext cx="3041892" cy="635035"/>
          </a:xfrm>
          <a:prstGeom prst="rect">
            <a:avLst/>
          </a:prstGeom>
        </p:spPr>
      </p:pic>
    </p:spTree>
    <p:extLst>
      <p:ext uri="{BB962C8B-B14F-4D97-AF65-F5344CB8AC3E}">
        <p14:creationId xmlns:p14="http://schemas.microsoft.com/office/powerpoint/2010/main" val="15651959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defTabSz="609585" rtl="0" eaLnBrk="1" latinLnBrk="0" hangingPunct="1">
        <a:spcBef>
          <a:spcPct val="0"/>
        </a:spcBef>
        <a:buNone/>
        <a:defRPr sz="2400" b="0" i="0" kern="1200">
          <a:solidFill>
            <a:schemeClr val="tx1"/>
          </a:solidFill>
          <a:latin typeface="Franklin Gothic Medium"/>
          <a:ea typeface="+mj-ea"/>
          <a:cs typeface="Franklin Gothic Medium"/>
        </a:defRPr>
      </a:lvl1pPr>
    </p:titleStyle>
    <p:bodyStyle>
      <a:lvl1pPr marL="457189" indent="-457189" algn="l" defTabSz="609585" rtl="0" eaLnBrk="1" latinLnBrk="0" hangingPunct="1">
        <a:spcBef>
          <a:spcPct val="20000"/>
        </a:spcBef>
        <a:buFont typeface="Arial"/>
        <a:buChar char="•"/>
        <a:defRPr sz="2667" b="0" i="0" kern="1200">
          <a:solidFill>
            <a:schemeClr val="tx1"/>
          </a:solidFill>
          <a:latin typeface="Franklin Gothic Book"/>
          <a:ea typeface="+mn-ea"/>
          <a:cs typeface="Franklin Gothic Book"/>
        </a:defRPr>
      </a:lvl1pPr>
      <a:lvl2pPr marL="990575" indent="-380990" algn="l" defTabSz="609585" rtl="0" eaLnBrk="1" latinLnBrk="0" hangingPunct="1">
        <a:spcBef>
          <a:spcPct val="20000"/>
        </a:spcBef>
        <a:buFont typeface="Arial"/>
        <a:buChar char="–"/>
        <a:defRPr sz="2667" b="0" i="0" kern="1200">
          <a:solidFill>
            <a:schemeClr val="tx1"/>
          </a:solidFill>
          <a:latin typeface="Franklin Gothic Book"/>
          <a:ea typeface="+mn-ea"/>
          <a:cs typeface="Franklin Gothic Book"/>
        </a:defRPr>
      </a:lvl2pPr>
      <a:lvl3pPr marL="1523962" indent="-304792" algn="l" defTabSz="609585" rtl="0" eaLnBrk="1" latinLnBrk="0" hangingPunct="1">
        <a:spcBef>
          <a:spcPct val="20000"/>
        </a:spcBef>
        <a:buFont typeface="Arial"/>
        <a:buChar char="•"/>
        <a:defRPr sz="2667" b="0" i="0" kern="1200">
          <a:solidFill>
            <a:schemeClr val="tx1"/>
          </a:solidFill>
          <a:latin typeface="Franklin Gothic Book"/>
          <a:ea typeface="+mn-ea"/>
          <a:cs typeface="Franklin Gothic Book"/>
        </a:defRPr>
      </a:lvl3pPr>
      <a:lvl4pPr marL="2133547" indent="-304792" algn="l" defTabSz="609585" rtl="0" eaLnBrk="1" latinLnBrk="0" hangingPunct="1">
        <a:spcBef>
          <a:spcPct val="20000"/>
        </a:spcBef>
        <a:buFont typeface="Arial"/>
        <a:buChar char="–"/>
        <a:defRPr sz="2667" b="0" i="0" kern="1200">
          <a:solidFill>
            <a:schemeClr val="tx1"/>
          </a:solidFill>
          <a:latin typeface="Franklin Gothic Book"/>
          <a:ea typeface="+mn-ea"/>
          <a:cs typeface="Franklin Gothic Book"/>
        </a:defRPr>
      </a:lvl4pPr>
      <a:lvl5pPr marL="2743131" indent="-304792" algn="l" defTabSz="609585" rtl="0" eaLnBrk="1" latinLnBrk="0" hangingPunct="1">
        <a:spcBef>
          <a:spcPct val="20000"/>
        </a:spcBef>
        <a:buFont typeface="Arial"/>
        <a:buChar char="»"/>
        <a:defRPr sz="2400" b="0" i="0" kern="1200">
          <a:solidFill>
            <a:schemeClr val="tx1"/>
          </a:solidFill>
          <a:latin typeface="Franklin Gothic Book"/>
          <a:ea typeface="+mn-ea"/>
          <a:cs typeface="Franklin Gothic Book"/>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793E71-B946-4690-BA4F-513317A658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AC6992-E4B7-4F9B-8E6A-C0DAB4E02A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850651-C0E3-4CE6-8AF0-EC1167075B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59730-CAC8-4A76-B36D-08231BA48443}" type="datetimeFigureOut">
              <a:rPr lang="en-US" smtClean="0"/>
              <a:t>10/6/2022</a:t>
            </a:fld>
            <a:endParaRPr lang="en-US"/>
          </a:p>
        </p:txBody>
      </p:sp>
      <p:sp>
        <p:nvSpPr>
          <p:cNvPr id="5" name="Footer Placeholder 4">
            <a:extLst>
              <a:ext uri="{FF2B5EF4-FFF2-40B4-BE49-F238E27FC236}">
                <a16:creationId xmlns:a16="http://schemas.microsoft.com/office/drawing/2014/main" id="{63737017-DE2E-41B6-B37B-AC939BFCD1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1D085A-19AD-4195-B3A9-235F4D7AF7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37C397-CF0F-47C0-8791-6AE72E2B0584}" type="slidenum">
              <a:rPr lang="en-US" smtClean="0"/>
              <a:t>‹#›</a:t>
            </a:fld>
            <a:endParaRPr lang="en-US"/>
          </a:p>
        </p:txBody>
      </p:sp>
    </p:spTree>
    <p:extLst>
      <p:ext uri="{BB962C8B-B14F-4D97-AF65-F5344CB8AC3E}">
        <p14:creationId xmlns:p14="http://schemas.microsoft.com/office/powerpoint/2010/main" val="3314690655"/>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hyperlink" Target="https://xd.adobe.com/ideas/process/ui-design/4-golden-rules-ui-design/" TargetMode="External"/><Relationship Id="rId7" Type="http://schemas.openxmlformats.org/officeDocument/2006/relationships/hyperlink" Target="https://www.w3.org/WAI/fundamentals/" TargetMode="External"/><Relationship Id="rId2" Type="http://schemas.openxmlformats.org/officeDocument/2006/relationships/hyperlink" Target="https://www.youtube.com/watch?v=_lyzy-vChh4" TargetMode="External"/><Relationship Id="rId1" Type="http://schemas.openxmlformats.org/officeDocument/2006/relationships/slideLayout" Target="../slideLayouts/slideLayout4.xml"/><Relationship Id="rId6" Type="http://schemas.openxmlformats.org/officeDocument/2006/relationships/hyperlink" Target="https://www.youtube.com/watch?v=PmmQjLqJQlY" TargetMode="External"/><Relationship Id="rId5" Type="http://schemas.openxmlformats.org/officeDocument/2006/relationships/hyperlink" Target="https://www.springboard.com/blog/ux-design-principles/" TargetMode="External"/><Relationship Id="rId4" Type="http://schemas.openxmlformats.org/officeDocument/2006/relationships/hyperlink" Target="https://careerfoundry.com/en/blog/ux-design/5-key-principles-for-new-ux-design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ifly50.com/en_us/5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CBA005-2881-4A89-9139-9A2A63221A25}"/>
              </a:ext>
            </a:extLst>
          </p:cNvPr>
          <p:cNvSpPr>
            <a:spLocks noGrp="1"/>
          </p:cNvSpPr>
          <p:nvPr>
            <p:ph type="ctrTitle"/>
          </p:nvPr>
        </p:nvSpPr>
        <p:spPr/>
        <p:txBody>
          <a:bodyPr/>
          <a:lstStyle/>
          <a:p>
            <a:r>
              <a:rPr lang="en-US"/>
              <a:t>CSCE 431</a:t>
            </a:r>
            <a:br>
              <a:rPr lang="en-US"/>
            </a:br>
            <a:r>
              <a:rPr lang="en-US"/>
              <a:t>Golden Rules</a:t>
            </a:r>
          </a:p>
        </p:txBody>
      </p:sp>
      <p:sp>
        <p:nvSpPr>
          <p:cNvPr id="5" name="Subtitle 4">
            <a:extLst>
              <a:ext uri="{FF2B5EF4-FFF2-40B4-BE49-F238E27FC236}">
                <a16:creationId xmlns:a16="http://schemas.microsoft.com/office/drawing/2014/main" id="{6DCD0727-4763-4C87-B676-FDF973C3A419}"/>
              </a:ext>
            </a:extLst>
          </p:cNvPr>
          <p:cNvSpPr>
            <a:spLocks noGrp="1"/>
          </p:cNvSpPr>
          <p:nvPr>
            <p:ph type="subTitle" idx="1"/>
          </p:nvPr>
        </p:nvSpPr>
        <p:spPr/>
        <p:txBody>
          <a:bodyPr/>
          <a:lstStyle/>
          <a:p>
            <a:r>
              <a:rPr lang="en-US"/>
              <a:t>10/6 – Submit to get Attendance Credit</a:t>
            </a:r>
          </a:p>
        </p:txBody>
      </p:sp>
    </p:spTree>
    <p:extLst>
      <p:ext uri="{BB962C8B-B14F-4D97-AF65-F5344CB8AC3E}">
        <p14:creationId xmlns:p14="http://schemas.microsoft.com/office/powerpoint/2010/main" val="2084692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3791-1E2E-4272-903A-E665B7AD599F}"/>
              </a:ext>
            </a:extLst>
          </p:cNvPr>
          <p:cNvSpPr>
            <a:spLocks noGrp="1"/>
          </p:cNvSpPr>
          <p:nvPr>
            <p:ph type="title"/>
          </p:nvPr>
        </p:nvSpPr>
        <p:spPr/>
        <p:txBody>
          <a:bodyPr/>
          <a:lstStyle/>
          <a:p>
            <a:r>
              <a:rPr lang="en-US"/>
              <a:t>What’s wrong?</a:t>
            </a:r>
          </a:p>
        </p:txBody>
      </p:sp>
      <p:pic>
        <p:nvPicPr>
          <p:cNvPr id="4" name="Picture 3">
            <a:extLst>
              <a:ext uri="{FF2B5EF4-FFF2-40B4-BE49-F238E27FC236}">
                <a16:creationId xmlns:a16="http://schemas.microsoft.com/office/drawing/2014/main" id="{61CD0B52-84ED-416A-AA00-F51AD49CEEF2}"/>
              </a:ext>
            </a:extLst>
          </p:cNvPr>
          <p:cNvPicPr>
            <a:picLocks noChangeAspect="1"/>
          </p:cNvPicPr>
          <p:nvPr/>
        </p:nvPicPr>
        <p:blipFill>
          <a:blip r:embed="rId3"/>
          <a:stretch>
            <a:fillRect/>
          </a:stretch>
        </p:blipFill>
        <p:spPr>
          <a:xfrm>
            <a:off x="5362928" y="1968953"/>
            <a:ext cx="4785946" cy="2762703"/>
          </a:xfrm>
          <a:prstGeom prst="rect">
            <a:avLst/>
          </a:prstGeom>
          <a:ln>
            <a:solidFill>
              <a:schemeClr val="tx1"/>
            </a:solidFill>
          </a:ln>
        </p:spPr>
      </p:pic>
      <p:sp>
        <p:nvSpPr>
          <p:cNvPr id="5" name="Rectangle 4">
            <a:extLst>
              <a:ext uri="{FF2B5EF4-FFF2-40B4-BE49-F238E27FC236}">
                <a16:creationId xmlns:a16="http://schemas.microsoft.com/office/drawing/2014/main" id="{71E9C74F-120B-4F03-9B76-6B4B8FA549ED}"/>
              </a:ext>
            </a:extLst>
          </p:cNvPr>
          <p:cNvSpPr/>
          <p:nvPr/>
        </p:nvSpPr>
        <p:spPr>
          <a:xfrm>
            <a:off x="522514" y="2499845"/>
            <a:ext cx="3957562" cy="4093428"/>
          </a:xfrm>
          <a:prstGeom prst="rect">
            <a:avLst/>
          </a:prstGeom>
        </p:spPr>
        <p:txBody>
          <a:bodyPr wrap="square" lIns="91440" tIns="45720" rIns="91440" bIns="45720" anchor="t">
            <a:spAutoFit/>
          </a:bodyPr>
          <a:lstStyle/>
          <a:p>
            <a:r>
              <a:rPr lang="en-US" altLang="en-US" sz="2000" u="sng"/>
              <a:t>Golden Rules - Design Principles</a:t>
            </a:r>
          </a:p>
          <a:p>
            <a:pPr marL="342900" indent="-342900">
              <a:buFont typeface="+mj-lt"/>
              <a:buAutoNum type="arabicPeriod"/>
            </a:pPr>
            <a:r>
              <a:rPr lang="en-US" altLang="en-US" sz="2000">
                <a:solidFill>
                  <a:srgbClr val="FF0000"/>
                </a:solidFill>
              </a:rPr>
              <a:t>Place the user in control</a:t>
            </a:r>
            <a:endParaRPr lang="en-US" altLang="en-US" sz="2000">
              <a:solidFill>
                <a:srgbClr val="FF0000"/>
              </a:solidFill>
              <a:cs typeface="Calibri"/>
            </a:endParaRPr>
          </a:p>
          <a:p>
            <a:pPr marL="800100" lvl="1" indent="-342900">
              <a:buAutoNum type="arabicPeriod"/>
            </a:pPr>
            <a:r>
              <a:rPr lang="en-US" altLang="en-US" sz="2000">
                <a:solidFill>
                  <a:srgbClr val="FF0000"/>
                </a:solidFill>
                <a:cs typeface="Calibri"/>
              </a:rPr>
              <a:t>This is not putting the user in control, since there is no way for the user to change the rating</a:t>
            </a:r>
          </a:p>
          <a:p>
            <a:pPr marL="342900" indent="-342900">
              <a:buFont typeface="+mj-lt"/>
              <a:buAutoNum type="arabicPeriod"/>
            </a:pPr>
            <a:r>
              <a:rPr lang="en-US" altLang="en-US" sz="2000"/>
              <a:t>Reduce the user’s memory load</a:t>
            </a:r>
            <a:endParaRPr lang="en-US" altLang="en-US" sz="2000">
              <a:cs typeface="Calibri"/>
            </a:endParaRPr>
          </a:p>
          <a:p>
            <a:pPr marL="342900" indent="-342900">
              <a:buFont typeface="+mj-lt"/>
              <a:buAutoNum type="arabicPeriod"/>
            </a:pPr>
            <a:r>
              <a:rPr lang="en-US" altLang="en-US" sz="2000"/>
              <a:t>Make the interface consistent</a:t>
            </a:r>
            <a:endParaRPr lang="en-US" altLang="en-US" sz="2000">
              <a:cs typeface="Calibri"/>
            </a:endParaRPr>
          </a:p>
          <a:p>
            <a:pPr marL="342900" indent="-342900">
              <a:buFont typeface="+mj-lt"/>
              <a:buAutoNum type="arabicPeriod"/>
            </a:pPr>
            <a:r>
              <a:rPr lang="en-US" altLang="en-US" sz="2000">
                <a:solidFill>
                  <a:srgbClr val="FF0000"/>
                </a:solidFill>
              </a:rPr>
              <a:t>Make your interface accessible</a:t>
            </a:r>
            <a:endParaRPr lang="en-US" altLang="en-US" sz="2000">
              <a:solidFill>
                <a:srgbClr val="FF0000"/>
              </a:solidFill>
              <a:cs typeface="Calibri"/>
            </a:endParaRPr>
          </a:p>
          <a:p>
            <a:pPr marL="800100" lvl="1" indent="-342900">
              <a:buAutoNum type="arabicPeriod"/>
            </a:pPr>
            <a:r>
              <a:rPr lang="en-US" altLang="en-US" sz="2000">
                <a:solidFill>
                  <a:srgbClr val="FF0000"/>
                </a:solidFill>
                <a:cs typeface="Calibri"/>
              </a:rPr>
              <a:t>This is not accessible as there is no clear way to rate it or do anything with this icon</a:t>
            </a:r>
          </a:p>
        </p:txBody>
      </p:sp>
    </p:spTree>
    <p:extLst>
      <p:ext uri="{BB962C8B-B14F-4D97-AF65-F5344CB8AC3E}">
        <p14:creationId xmlns:p14="http://schemas.microsoft.com/office/powerpoint/2010/main" val="3428116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F3A56-170A-D410-8D9C-8F7A32DCAEFD}"/>
              </a:ext>
            </a:extLst>
          </p:cNvPr>
          <p:cNvSpPr>
            <a:spLocks noGrp="1"/>
          </p:cNvSpPr>
          <p:nvPr>
            <p:ph type="ctrTitle"/>
          </p:nvPr>
        </p:nvSpPr>
        <p:spPr/>
        <p:txBody>
          <a:bodyPr/>
          <a:lstStyle/>
          <a:p>
            <a:r>
              <a:rPr lang="en-US"/>
              <a:t>2.) Reflection</a:t>
            </a:r>
          </a:p>
        </p:txBody>
      </p:sp>
      <p:sp>
        <p:nvSpPr>
          <p:cNvPr id="5" name="Subtitle 4">
            <a:extLst>
              <a:ext uri="{FF2B5EF4-FFF2-40B4-BE49-F238E27FC236}">
                <a16:creationId xmlns:a16="http://schemas.microsoft.com/office/drawing/2014/main" id="{D2383487-98A1-7900-81D4-E8459D71D85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789446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21C8-F2BB-129E-7A9B-075BCE53F0F1}"/>
              </a:ext>
            </a:extLst>
          </p:cNvPr>
          <p:cNvSpPr>
            <a:spLocks noGrp="1"/>
          </p:cNvSpPr>
          <p:nvPr>
            <p:ph type="title"/>
          </p:nvPr>
        </p:nvSpPr>
        <p:spPr>
          <a:xfrm>
            <a:off x="609599" y="255991"/>
            <a:ext cx="8162926" cy="808348"/>
          </a:xfrm>
        </p:spPr>
        <p:txBody>
          <a:bodyPr/>
          <a:lstStyle/>
          <a:p>
            <a:r>
              <a:rPr lang="en-US" sz="2400"/>
              <a:t>Reflect on how you violated any of the Golden Rules and what you will do to improve it in Sprint 3.</a:t>
            </a:r>
          </a:p>
        </p:txBody>
      </p:sp>
      <p:sp>
        <p:nvSpPr>
          <p:cNvPr id="3" name="Content Placeholder 2">
            <a:extLst>
              <a:ext uri="{FF2B5EF4-FFF2-40B4-BE49-F238E27FC236}">
                <a16:creationId xmlns:a16="http://schemas.microsoft.com/office/drawing/2014/main" id="{FA785A07-79D4-6D69-3CA7-1B9726AC4D18}"/>
              </a:ext>
            </a:extLst>
          </p:cNvPr>
          <p:cNvSpPr>
            <a:spLocks noGrp="1"/>
          </p:cNvSpPr>
          <p:nvPr>
            <p:ph sz="quarter" idx="10"/>
          </p:nvPr>
        </p:nvSpPr>
        <p:spPr/>
        <p:txBody>
          <a:bodyPr vert="horz" lIns="91440" tIns="45720" rIns="91440" bIns="45720" rtlCol="0" anchor="t">
            <a:normAutofit fontScale="85000" lnSpcReduction="20000"/>
          </a:bodyPr>
          <a:lstStyle/>
          <a:p>
            <a:pPr marL="456565" indent="-456565"/>
            <a:r>
              <a:rPr lang="en-US" sz="2000"/>
              <a:t>Put your reflection here.  The more specific the higher your grade will be.</a:t>
            </a:r>
          </a:p>
          <a:p>
            <a:pPr marL="456565" indent="-456565"/>
            <a:r>
              <a:rPr lang="en-US" sz="2000"/>
              <a:t>A big rule that we violated was </a:t>
            </a:r>
            <a:r>
              <a:rPr lang="en-US" sz="2000">
                <a:solidFill>
                  <a:srgbClr val="FF0000"/>
                </a:solidFill>
              </a:rPr>
              <a:t>Make Your Interface Accessible</a:t>
            </a:r>
            <a:r>
              <a:rPr lang="en-US" sz="2000"/>
              <a:t>.</a:t>
            </a:r>
            <a:endParaRPr lang="en-US" sz="2000">
              <a:solidFill>
                <a:srgbClr val="FF0000"/>
              </a:solidFill>
            </a:endParaRPr>
          </a:p>
          <a:p>
            <a:pPr marL="989965" lvl="1" indent="-380365"/>
            <a:r>
              <a:rPr lang="en-US" sz="2000">
                <a:solidFill>
                  <a:srgbClr val="000000"/>
                </a:solidFill>
              </a:rPr>
              <a:t>Our login system only has certain hyperlinks for forgetting a password or logging in with Google OAuth. This makes it hard for someone who is visually impaired to determine the right option depending on their satiation. We plan on improving it in Sprint 3 by implementing clear, distinct buttons. (Actual google logo for OAuth.</a:t>
            </a:r>
          </a:p>
          <a:p>
            <a:pPr marL="989965" lvl="1" indent="-380365"/>
            <a:r>
              <a:rPr lang="en-US" sz="2000">
                <a:solidFill>
                  <a:srgbClr val="FF0000"/>
                </a:solidFill>
              </a:rPr>
              <a:t>Make the interface consistent</a:t>
            </a:r>
            <a:endParaRPr lang="en-US" sz="2000">
              <a:solidFill>
                <a:srgbClr val="000000"/>
              </a:solidFill>
            </a:endParaRPr>
          </a:p>
          <a:p>
            <a:pPr marL="1523365" lvl="2" indent="-304165"/>
            <a:r>
              <a:rPr lang="en-US" sz="2000"/>
              <a:t>Some of our pages have bootstrap and some of them don't, so the look is not consistent on all pages. We plan on fixing this in sprint 3 by fully implementing our UI, since we saved it for the last sprint.</a:t>
            </a:r>
          </a:p>
          <a:p>
            <a:pPr marL="1523365" lvl="2" indent="-304165"/>
            <a:endParaRPr lang="en-US" sz="2000"/>
          </a:p>
          <a:p>
            <a:pPr marL="1219200" lvl="2" indent="0">
              <a:buNone/>
            </a:pPr>
            <a:r>
              <a:rPr lang="en-US" sz="2000"/>
              <a:t>Another big rule we violated was Place the user in Control.</a:t>
            </a:r>
            <a:endParaRPr lang="en-US"/>
          </a:p>
          <a:p>
            <a:pPr marL="1523365" lvl="2" indent="-304165"/>
            <a:endParaRPr lang="en-US"/>
          </a:p>
          <a:p>
            <a:pPr marL="1523365" lvl="2" indent="-304165"/>
            <a:r>
              <a:rPr lang="en-US" sz="2000"/>
              <a:t>Currently, we don't have ways for members to edit data or use the website in a meaningful way yet.</a:t>
            </a:r>
            <a:endParaRPr lang="en-US"/>
          </a:p>
          <a:p>
            <a:pPr marL="1523365" lvl="2" indent="-304165"/>
            <a:r>
              <a:rPr lang="en-US" sz="2000"/>
              <a:t>Going forward, we need to not only make sure that the functionality exists, but that the user can easily determine what they can and can't edit, and allow them to do so easily with clear instructions when required.</a:t>
            </a:r>
            <a:br>
              <a:rPr lang="en-US" sz="2000"/>
            </a:br>
            <a:endParaRPr lang="en-US" sz="2000">
              <a:solidFill>
                <a:srgbClr val="000000"/>
              </a:solidFill>
            </a:endParaRPr>
          </a:p>
        </p:txBody>
      </p:sp>
    </p:spTree>
    <p:extLst>
      <p:ext uri="{BB962C8B-B14F-4D97-AF65-F5344CB8AC3E}">
        <p14:creationId xmlns:p14="http://schemas.microsoft.com/office/powerpoint/2010/main" val="2464041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F3A56-170A-D410-8D9C-8F7A32DCAEFD}"/>
              </a:ext>
            </a:extLst>
          </p:cNvPr>
          <p:cNvSpPr>
            <a:spLocks noGrp="1"/>
          </p:cNvSpPr>
          <p:nvPr>
            <p:ph type="ctrTitle"/>
          </p:nvPr>
        </p:nvSpPr>
        <p:spPr/>
        <p:txBody>
          <a:bodyPr/>
          <a:lstStyle/>
          <a:p>
            <a:r>
              <a:rPr lang="en-US"/>
              <a:t>3.) Peer Review</a:t>
            </a:r>
          </a:p>
        </p:txBody>
      </p:sp>
      <p:sp>
        <p:nvSpPr>
          <p:cNvPr id="5" name="Subtitle 4">
            <a:extLst>
              <a:ext uri="{FF2B5EF4-FFF2-40B4-BE49-F238E27FC236}">
                <a16:creationId xmlns:a16="http://schemas.microsoft.com/office/drawing/2014/main" id="{D2383487-98A1-7900-81D4-E8459D71D85B}"/>
              </a:ext>
            </a:extLst>
          </p:cNvPr>
          <p:cNvSpPr>
            <a:spLocks noGrp="1"/>
          </p:cNvSpPr>
          <p:nvPr>
            <p:ph type="subTitle" idx="1"/>
          </p:nvPr>
        </p:nvSpPr>
        <p:spPr/>
        <p:txBody>
          <a:bodyPr/>
          <a:lstStyle/>
          <a:p>
            <a:pPr marL="456565" indent="-456565"/>
            <a:endParaRPr lang="en-US"/>
          </a:p>
        </p:txBody>
      </p:sp>
    </p:spTree>
    <p:extLst>
      <p:ext uri="{BB962C8B-B14F-4D97-AF65-F5344CB8AC3E}">
        <p14:creationId xmlns:p14="http://schemas.microsoft.com/office/powerpoint/2010/main" val="2983047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021C8-F2BB-129E-7A9B-075BCE53F0F1}"/>
              </a:ext>
            </a:extLst>
          </p:cNvPr>
          <p:cNvSpPr>
            <a:spLocks noGrp="1"/>
          </p:cNvSpPr>
          <p:nvPr>
            <p:ph type="title"/>
          </p:nvPr>
        </p:nvSpPr>
        <p:spPr>
          <a:xfrm>
            <a:off x="609599" y="255991"/>
            <a:ext cx="8162926" cy="808348"/>
          </a:xfrm>
        </p:spPr>
        <p:txBody>
          <a:bodyPr/>
          <a:lstStyle/>
          <a:p>
            <a:r>
              <a:rPr lang="en-US" sz="2400"/>
              <a:t>List the contribution of each person below</a:t>
            </a:r>
          </a:p>
        </p:txBody>
      </p:sp>
      <p:sp>
        <p:nvSpPr>
          <p:cNvPr id="3" name="Content Placeholder 2">
            <a:extLst>
              <a:ext uri="{FF2B5EF4-FFF2-40B4-BE49-F238E27FC236}">
                <a16:creationId xmlns:a16="http://schemas.microsoft.com/office/drawing/2014/main" id="{FA785A07-79D4-6D69-3CA7-1B9726AC4D18}"/>
              </a:ext>
            </a:extLst>
          </p:cNvPr>
          <p:cNvSpPr>
            <a:spLocks noGrp="1"/>
          </p:cNvSpPr>
          <p:nvPr>
            <p:ph sz="quarter" idx="10"/>
          </p:nvPr>
        </p:nvSpPr>
        <p:spPr/>
        <p:txBody>
          <a:bodyPr vert="horz" lIns="91440" tIns="45720" rIns="91440" bIns="45720" rtlCol="0" anchor="t">
            <a:normAutofit lnSpcReduction="10000"/>
          </a:bodyPr>
          <a:lstStyle/>
          <a:p>
            <a:pPr marL="456565" indent="-456565"/>
            <a:r>
              <a:rPr lang="en-US" sz="2650" dirty="0"/>
              <a:t>Thierry David: Contributed to the first 3 slides of "What's wrong". Helped discuss and added information on what we violated in terms of Golden Rules for our first and second sprint (so far).</a:t>
            </a:r>
          </a:p>
          <a:p>
            <a:pPr marL="456565" indent="-456565"/>
            <a:r>
              <a:rPr lang="en-US" sz="2650" dirty="0"/>
              <a:t>Frank Martinez: Contributed to the 2nd, 4th, and 5th of "what's wrong". Discussed with team while in the same room.</a:t>
            </a:r>
          </a:p>
          <a:p>
            <a:pPr marL="456565" indent="-456565"/>
            <a:r>
              <a:rPr lang="en-US" sz="2650" dirty="0"/>
              <a:t>Dillon Lee: Contributed to the 10th slide of what's wrong, as well as the Reflection. Helped discuss the best movies of the century.</a:t>
            </a:r>
          </a:p>
          <a:p>
            <a:pPr marL="456565" indent="-456565"/>
            <a:r>
              <a:rPr lang="en-US" sz="2650" dirty="0"/>
              <a:t>Mualla </a:t>
            </a:r>
            <a:r>
              <a:rPr lang="en-US" sz="2650" dirty="0" err="1"/>
              <a:t>Argin</a:t>
            </a:r>
            <a:r>
              <a:rPr lang="en-US" sz="2650" dirty="0"/>
              <a:t>: Contributed to the reflection slide (12) and the What's Wrong slides (3,4,5)</a:t>
            </a:r>
          </a:p>
          <a:p>
            <a:pPr marL="456565" indent="-456565"/>
            <a:r>
              <a:rPr lang="en-US" sz="2650" dirty="0"/>
              <a:t>Macy Drew: Discussed various UIs' pros and cons, proofread slides.</a:t>
            </a:r>
          </a:p>
          <a:p>
            <a:pPr marL="456565" indent="-456565"/>
            <a:r>
              <a:rPr lang="en-US" sz="2650" dirty="0"/>
              <a:t>Nathan Patterson: Reviewed apps for flaws, discussed slides.</a:t>
            </a:r>
          </a:p>
          <a:p>
            <a:pPr marL="456565" indent="-456565"/>
            <a:endParaRPr lang="en-US"/>
          </a:p>
          <a:p>
            <a:pPr marL="456565" indent="-456565"/>
            <a:endParaRPr lang="en-US" sz="2650"/>
          </a:p>
        </p:txBody>
      </p:sp>
    </p:spTree>
    <p:extLst>
      <p:ext uri="{BB962C8B-B14F-4D97-AF65-F5344CB8AC3E}">
        <p14:creationId xmlns:p14="http://schemas.microsoft.com/office/powerpoint/2010/main" val="1042130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0DF4CC-9D95-7E76-8ADA-ED5F8BC048BA}"/>
              </a:ext>
            </a:extLst>
          </p:cNvPr>
          <p:cNvSpPr>
            <a:spLocks noGrp="1"/>
          </p:cNvSpPr>
          <p:nvPr>
            <p:ph type="ctrTitle"/>
          </p:nvPr>
        </p:nvSpPr>
        <p:spPr/>
        <p:txBody>
          <a:bodyPr/>
          <a:lstStyle/>
          <a:p>
            <a:r>
              <a:rPr lang="en-US" altLang="en-US"/>
              <a:t>GOLDEN RULES EXPLAINED</a:t>
            </a:r>
            <a:endParaRPr lang="en-US"/>
          </a:p>
        </p:txBody>
      </p:sp>
      <p:sp>
        <p:nvSpPr>
          <p:cNvPr id="5" name="Subtitle 4">
            <a:extLst>
              <a:ext uri="{FF2B5EF4-FFF2-40B4-BE49-F238E27FC236}">
                <a16:creationId xmlns:a16="http://schemas.microsoft.com/office/drawing/2014/main" id="{52E82395-6281-90D1-B7FD-B310082AB94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9361858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a:extLst>
              <a:ext uri="{FF2B5EF4-FFF2-40B4-BE49-F238E27FC236}">
                <a16:creationId xmlns:a16="http://schemas.microsoft.com/office/drawing/2014/main" id="{E0A6D57B-D8C6-4AA3-86E1-AD7E37CF87F5}"/>
              </a:ext>
            </a:extLst>
          </p:cNvPr>
          <p:cNvSpPr>
            <a:spLocks noGrp="1" noChangeArrowheads="1"/>
          </p:cNvSpPr>
          <p:nvPr>
            <p:ph type="title"/>
          </p:nvPr>
        </p:nvSpPr>
        <p:spPr/>
        <p:txBody>
          <a:bodyPr>
            <a:normAutofit/>
          </a:bodyPr>
          <a:lstStyle/>
          <a:p>
            <a:r>
              <a:rPr lang="en-US" altLang="en-US"/>
              <a:t>Place the User in Control</a:t>
            </a:r>
          </a:p>
        </p:txBody>
      </p:sp>
      <p:sp>
        <p:nvSpPr>
          <p:cNvPr id="2" name="Content Placeholder 1">
            <a:extLst>
              <a:ext uri="{FF2B5EF4-FFF2-40B4-BE49-F238E27FC236}">
                <a16:creationId xmlns:a16="http://schemas.microsoft.com/office/drawing/2014/main" id="{3B4826A6-D480-47E6-A8A7-D9CDA4336C0B}"/>
              </a:ext>
            </a:extLst>
          </p:cNvPr>
          <p:cNvSpPr>
            <a:spLocks noGrp="1"/>
          </p:cNvSpPr>
          <p:nvPr>
            <p:ph idx="1"/>
          </p:nvPr>
        </p:nvSpPr>
        <p:spPr/>
        <p:txBody>
          <a:bodyPr>
            <a:normAutofit/>
          </a:bodyPr>
          <a:lstStyle/>
          <a:p>
            <a:pPr>
              <a:spcBef>
                <a:spcPct val="50000"/>
              </a:spcBef>
              <a:buFontTx/>
              <a:buChar char="•"/>
            </a:pPr>
            <a:r>
              <a:rPr lang="en-US" altLang="en-US" sz="2025" b="1">
                <a:effectLst>
                  <a:outerShdw blurRad="38100" dist="38100" dir="2700000" algn="tl">
                    <a:srgbClr val="C0C0C0"/>
                  </a:outerShdw>
                </a:effectLst>
                <a:latin typeface="Helvetica" panose="020B0604020202020204" pitchFamily="34" charset="0"/>
              </a:rPr>
              <a:t>Allow user interaction to be interruptible (without losing work)</a:t>
            </a:r>
          </a:p>
          <a:p>
            <a:pPr lvl="1">
              <a:spcBef>
                <a:spcPct val="50000"/>
              </a:spcBef>
              <a:buFontTx/>
              <a:buChar char="•"/>
            </a:pPr>
            <a:r>
              <a:rPr lang="en-US" altLang="en-US" sz="2025" b="1">
                <a:effectLst>
                  <a:outerShdw blurRad="38100" dist="38100" dir="2700000" algn="tl">
                    <a:srgbClr val="C0C0C0"/>
                  </a:outerShdw>
                </a:effectLst>
                <a:latin typeface="Helvetica" panose="020B0604020202020204" pitchFamily="34" charset="0"/>
              </a:rPr>
              <a:t>Example, if user enters “search” mode, should be able to exit with minimal effort</a:t>
            </a:r>
          </a:p>
          <a:p>
            <a:pPr lvl="1">
              <a:spcBef>
                <a:spcPct val="50000"/>
              </a:spcBef>
              <a:buFontTx/>
              <a:buChar char="•"/>
            </a:pPr>
            <a:r>
              <a:rPr lang="en-US" altLang="en-US" sz="2025" b="1">
                <a:effectLst>
                  <a:outerShdw blurRad="38100" dist="38100" dir="2700000" algn="tl">
                    <a:srgbClr val="C0C0C0"/>
                  </a:outerShdw>
                </a:effectLst>
                <a:latin typeface="Helvetica" panose="020B0604020202020204" pitchFamily="34" charset="0"/>
              </a:rPr>
              <a:t>Ctrl C</a:t>
            </a:r>
          </a:p>
          <a:p>
            <a:pPr>
              <a:spcBef>
                <a:spcPct val="50000"/>
              </a:spcBef>
              <a:buFontTx/>
              <a:buChar char="•"/>
            </a:pPr>
            <a:r>
              <a:rPr lang="en-US" altLang="en-US" sz="2025" b="1">
                <a:effectLst>
                  <a:outerShdw blurRad="38100" dist="38100" dir="2700000" algn="tl">
                    <a:srgbClr val="C0C0C0"/>
                  </a:outerShdw>
                </a:effectLst>
                <a:latin typeface="Helvetica" panose="020B0604020202020204" pitchFamily="34" charset="0"/>
              </a:rPr>
              <a:t>Flexible interaction. </a:t>
            </a:r>
          </a:p>
          <a:p>
            <a:pPr lvl="1">
              <a:spcBef>
                <a:spcPct val="50000"/>
              </a:spcBef>
              <a:buFont typeface="Arial" panose="020B0604020202020204" pitchFamily="34" charset="0"/>
              <a:buChar char="•"/>
            </a:pPr>
            <a:r>
              <a:rPr lang="en-US" altLang="en-US" sz="2025" b="1">
                <a:effectLst>
                  <a:outerShdw blurRad="38100" dist="38100" dir="2700000" algn="tl">
                    <a:srgbClr val="C0C0C0"/>
                  </a:outerShdw>
                </a:effectLst>
                <a:latin typeface="Helvetica" panose="020B0604020202020204" pitchFamily="34" charset="0"/>
              </a:rPr>
              <a:t>Example, allow user to interact via keyboard, mouse, etc.</a:t>
            </a:r>
          </a:p>
          <a:p>
            <a:pPr>
              <a:spcBef>
                <a:spcPct val="50000"/>
              </a:spcBef>
              <a:buFontTx/>
              <a:buChar char="•"/>
            </a:pPr>
            <a:r>
              <a:rPr lang="en-US" altLang="en-US" sz="2025" b="1">
                <a:effectLst>
                  <a:outerShdw blurRad="38100" dist="38100" dir="2700000" algn="tl">
                    <a:srgbClr val="C0C0C0"/>
                  </a:outerShdw>
                </a:effectLst>
                <a:latin typeface="Helvetica" panose="020B0604020202020204" pitchFamily="34" charset="0"/>
              </a:rPr>
              <a:t>Make actions reversible (explore the product without fear of failure)</a:t>
            </a:r>
          </a:p>
          <a:p>
            <a:pPr lvl="1">
              <a:spcBef>
                <a:spcPct val="50000"/>
              </a:spcBef>
              <a:buFont typeface="Arial" panose="020B0604020202020204" pitchFamily="34" charset="0"/>
              <a:buChar char="•"/>
            </a:pPr>
            <a:r>
              <a:rPr lang="en-US" altLang="en-US" sz="2025" b="1">
                <a:effectLst>
                  <a:outerShdw blurRad="38100" dist="38100" dir="2700000" algn="tl">
                    <a:srgbClr val="C0C0C0"/>
                  </a:outerShdw>
                </a:effectLst>
                <a:latin typeface="Helvetica" panose="020B0604020202020204" pitchFamily="34" charset="0"/>
              </a:rPr>
              <a:t>Example: undo-redo</a:t>
            </a:r>
          </a:p>
          <a:p>
            <a:pPr lvl="1">
              <a:spcBef>
                <a:spcPct val="50000"/>
              </a:spcBef>
              <a:buFont typeface="Wingdings" panose="05000000000000000000" pitchFamily="2" charset="2"/>
              <a:buChar char="ü"/>
            </a:pPr>
            <a:endParaRPr lang="en-US" altLang="en-US" sz="2025" b="1">
              <a:effectLst>
                <a:outerShdw blurRad="38100" dist="38100" dir="2700000" algn="tl">
                  <a:srgbClr val="C0C0C0"/>
                </a:outerShdw>
              </a:effectLst>
              <a:latin typeface="Helvetica" panose="020B0604020202020204" pitchFamily="34" charset="0"/>
            </a:endParaRPr>
          </a:p>
          <a:p>
            <a:pPr>
              <a:spcBef>
                <a:spcPct val="50000"/>
              </a:spcBef>
              <a:buFontTx/>
              <a:buChar char="•"/>
            </a:pPr>
            <a:endParaRPr lang="en-US" altLang="en-US" sz="2025" b="1">
              <a:effectLst>
                <a:outerShdw blurRad="38100" dist="38100" dir="2700000" algn="tl">
                  <a:srgbClr val="C0C0C0"/>
                </a:outerShdw>
              </a:effectLst>
              <a:latin typeface="Helvetica" panose="020B0604020202020204" pitchFamily="34" charset="0"/>
            </a:endParaRPr>
          </a:p>
          <a:p>
            <a:endParaRPr lang="en-US"/>
          </a:p>
        </p:txBody>
      </p:sp>
    </p:spTree>
    <p:extLst>
      <p:ext uri="{BB962C8B-B14F-4D97-AF65-F5344CB8AC3E}">
        <p14:creationId xmlns:p14="http://schemas.microsoft.com/office/powerpoint/2010/main" val="2819504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3C991-AC27-414E-AC9B-CC92EF2AD4F1}"/>
              </a:ext>
            </a:extLst>
          </p:cNvPr>
          <p:cNvSpPr>
            <a:spLocks noGrp="1"/>
          </p:cNvSpPr>
          <p:nvPr>
            <p:ph type="title"/>
          </p:nvPr>
        </p:nvSpPr>
        <p:spPr/>
        <p:txBody>
          <a:bodyPr/>
          <a:lstStyle/>
          <a:p>
            <a:r>
              <a:rPr lang="en-US"/>
              <a:t>Example:  User in Control</a:t>
            </a:r>
          </a:p>
        </p:txBody>
      </p:sp>
      <p:sp>
        <p:nvSpPr>
          <p:cNvPr id="3" name="Content Placeholder 2">
            <a:extLst>
              <a:ext uri="{FF2B5EF4-FFF2-40B4-BE49-F238E27FC236}">
                <a16:creationId xmlns:a16="http://schemas.microsoft.com/office/drawing/2014/main" id="{C418D4EE-72EA-4DB3-B751-1D5E2E7D71A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C6CC35F-A429-471C-9FF7-141FE4DD8246}"/>
              </a:ext>
            </a:extLst>
          </p:cNvPr>
          <p:cNvPicPr>
            <a:picLocks noChangeAspect="1"/>
          </p:cNvPicPr>
          <p:nvPr/>
        </p:nvPicPr>
        <p:blipFill>
          <a:blip r:embed="rId2"/>
          <a:stretch>
            <a:fillRect/>
          </a:stretch>
        </p:blipFill>
        <p:spPr>
          <a:xfrm>
            <a:off x="1148623" y="1562705"/>
            <a:ext cx="10491135" cy="3957563"/>
          </a:xfrm>
          <a:prstGeom prst="rect">
            <a:avLst/>
          </a:prstGeom>
        </p:spPr>
      </p:pic>
    </p:spTree>
    <p:extLst>
      <p:ext uri="{BB962C8B-B14F-4D97-AF65-F5344CB8AC3E}">
        <p14:creationId xmlns:p14="http://schemas.microsoft.com/office/powerpoint/2010/main" val="4033871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86" name="Rectangle 2">
            <a:extLst>
              <a:ext uri="{FF2B5EF4-FFF2-40B4-BE49-F238E27FC236}">
                <a16:creationId xmlns:a16="http://schemas.microsoft.com/office/drawing/2014/main" id="{48FA043C-B879-47FC-BA36-8810D493571F}"/>
              </a:ext>
            </a:extLst>
          </p:cNvPr>
          <p:cNvSpPr>
            <a:spLocks noGrp="1" noChangeArrowheads="1"/>
          </p:cNvSpPr>
          <p:nvPr>
            <p:ph type="title"/>
          </p:nvPr>
        </p:nvSpPr>
        <p:spPr/>
        <p:txBody>
          <a:bodyPr>
            <a:normAutofit/>
          </a:bodyPr>
          <a:lstStyle/>
          <a:p>
            <a:r>
              <a:rPr lang="en-US" altLang="en-US"/>
              <a:t>Place the User in Control</a:t>
            </a:r>
          </a:p>
        </p:txBody>
      </p:sp>
      <p:sp>
        <p:nvSpPr>
          <p:cNvPr id="451587" name="Rectangle 3">
            <a:extLst>
              <a:ext uri="{FF2B5EF4-FFF2-40B4-BE49-F238E27FC236}">
                <a16:creationId xmlns:a16="http://schemas.microsoft.com/office/drawing/2014/main" id="{DFBF7026-6A27-4597-B314-8C0C2E86EF43}"/>
              </a:ext>
            </a:extLst>
          </p:cNvPr>
          <p:cNvSpPr>
            <a:spLocks noGrp="1" noChangeArrowheads="1"/>
          </p:cNvSpPr>
          <p:nvPr>
            <p:ph idx="1"/>
          </p:nvPr>
        </p:nvSpPr>
        <p:spPr/>
        <p:txBody>
          <a:bodyPr/>
          <a:lstStyle/>
          <a:p>
            <a:pPr>
              <a:spcBef>
                <a:spcPct val="50000"/>
              </a:spcBef>
            </a:pPr>
            <a:r>
              <a:rPr lang="en-US" altLang="en-US" sz="1913" b="1">
                <a:latin typeface="Helvetica" panose="020B0604020202020204" pitchFamily="34" charset="0"/>
              </a:rPr>
              <a:t>Allow the interaction to be customized as skill levels advance. </a:t>
            </a:r>
          </a:p>
          <a:p>
            <a:pPr lvl="1">
              <a:spcBef>
                <a:spcPct val="50000"/>
              </a:spcBef>
              <a:buFont typeface="Wingdings" panose="05000000000000000000" pitchFamily="2" charset="2"/>
              <a:buChar char="ü"/>
            </a:pPr>
            <a:r>
              <a:rPr lang="en-US" altLang="en-US" sz="1463" b="1">
                <a:latin typeface="Helvetica" panose="020B0604020202020204" pitchFamily="34" charset="0"/>
              </a:rPr>
              <a:t>For example, use of shortcut keys</a:t>
            </a:r>
            <a:br>
              <a:rPr lang="en-US" altLang="en-US" sz="1463" b="1">
                <a:latin typeface="Helvetica" panose="020B0604020202020204" pitchFamily="34" charset="0"/>
              </a:rPr>
            </a:br>
            <a:endParaRPr lang="en-US" altLang="en-US" sz="1463" b="1">
              <a:latin typeface="Helvetica" panose="020B0604020202020204" pitchFamily="34" charset="0"/>
            </a:endParaRPr>
          </a:p>
          <a:p>
            <a:pPr>
              <a:spcBef>
                <a:spcPct val="50000"/>
              </a:spcBef>
            </a:pPr>
            <a:r>
              <a:rPr lang="en-US" altLang="en-US" sz="1913" b="1">
                <a:latin typeface="Helvetica" panose="020B0604020202020204" pitchFamily="34" charset="0"/>
              </a:rPr>
              <a:t>Hide technical internals from the casual user. </a:t>
            </a:r>
          </a:p>
          <a:p>
            <a:pPr lvl="1">
              <a:spcBef>
                <a:spcPct val="50000"/>
              </a:spcBef>
              <a:buFont typeface="Wingdings" panose="05000000000000000000" pitchFamily="2" charset="2"/>
              <a:buChar char="ü"/>
            </a:pPr>
            <a:r>
              <a:rPr lang="en-US" altLang="en-US" sz="1463" b="1">
                <a:latin typeface="Helvetica" panose="020B0604020202020204" pitchFamily="34" charset="0"/>
              </a:rPr>
              <a:t>Example, GUI vs. command line</a:t>
            </a:r>
          </a:p>
          <a:p>
            <a:pPr>
              <a:spcBef>
                <a:spcPct val="50000"/>
              </a:spcBef>
            </a:pPr>
            <a:r>
              <a:rPr lang="en-US" altLang="en-US" sz="1913" b="1">
                <a:latin typeface="Helvetica" panose="020B0604020202020204" pitchFamily="34" charset="0"/>
              </a:rPr>
              <a:t>Design for direct interaction with objects that appear on the screen</a:t>
            </a:r>
          </a:p>
          <a:p>
            <a:pPr lvl="1">
              <a:spcBef>
                <a:spcPct val="50000"/>
              </a:spcBef>
              <a:buFont typeface="Wingdings" panose="05000000000000000000" pitchFamily="2" charset="2"/>
              <a:buChar char="ü"/>
            </a:pPr>
            <a:r>
              <a:rPr lang="en-US" altLang="en-US" sz="1463" b="1">
                <a:latin typeface="Helvetica" panose="020B0604020202020204" pitchFamily="34" charset="0"/>
              </a:rPr>
              <a:t>Example:  Can you suggest examples?</a:t>
            </a:r>
          </a:p>
          <a:p>
            <a:pPr>
              <a:spcBef>
                <a:spcPct val="50000"/>
              </a:spcBef>
            </a:pPr>
            <a:endParaRPr lang="en-US" altLang="en-US" sz="1913" b="1">
              <a:latin typeface="Helvetica" panose="020B0604020202020204" pitchFamily="34" charset="0"/>
            </a:endParaRPr>
          </a:p>
        </p:txBody>
      </p:sp>
    </p:spTree>
    <p:extLst>
      <p:ext uri="{BB962C8B-B14F-4D97-AF65-F5344CB8AC3E}">
        <p14:creationId xmlns:p14="http://schemas.microsoft.com/office/powerpoint/2010/main" val="1414688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D1EA-F91D-40D1-9245-A084715339E5}"/>
              </a:ext>
            </a:extLst>
          </p:cNvPr>
          <p:cNvSpPr>
            <a:spLocks noGrp="1"/>
          </p:cNvSpPr>
          <p:nvPr>
            <p:ph type="title"/>
          </p:nvPr>
        </p:nvSpPr>
        <p:spPr>
          <a:xfrm>
            <a:off x="233891" y="263525"/>
            <a:ext cx="10515600" cy="1325563"/>
          </a:xfrm>
        </p:spPr>
        <p:txBody>
          <a:bodyPr/>
          <a:lstStyle/>
          <a:p>
            <a:r>
              <a:rPr lang="en-US"/>
              <a:t>Example: User in Control</a:t>
            </a:r>
          </a:p>
        </p:txBody>
      </p:sp>
      <p:sp>
        <p:nvSpPr>
          <p:cNvPr id="3" name="Content Placeholder 2">
            <a:extLst>
              <a:ext uri="{FF2B5EF4-FFF2-40B4-BE49-F238E27FC236}">
                <a16:creationId xmlns:a16="http://schemas.microsoft.com/office/drawing/2014/main" id="{A2C51464-478D-45FC-9C44-2D6934564A49}"/>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F7BB9F4-7B25-452E-A4B8-1445DE815D87}"/>
              </a:ext>
            </a:extLst>
          </p:cNvPr>
          <p:cNvPicPr>
            <a:picLocks noChangeAspect="1"/>
          </p:cNvPicPr>
          <p:nvPr/>
        </p:nvPicPr>
        <p:blipFill>
          <a:blip r:embed="rId2"/>
          <a:stretch>
            <a:fillRect/>
          </a:stretch>
        </p:blipFill>
        <p:spPr>
          <a:xfrm>
            <a:off x="7648381" y="897855"/>
            <a:ext cx="4309728" cy="4574739"/>
          </a:xfrm>
          <a:prstGeom prst="rect">
            <a:avLst/>
          </a:prstGeom>
        </p:spPr>
      </p:pic>
      <p:pic>
        <p:nvPicPr>
          <p:cNvPr id="6" name="Content Placeholder 3">
            <a:extLst>
              <a:ext uri="{FF2B5EF4-FFF2-40B4-BE49-F238E27FC236}">
                <a16:creationId xmlns:a16="http://schemas.microsoft.com/office/drawing/2014/main" id="{F5733D8E-4A57-48E8-BCCB-80252D0C8CA6}"/>
              </a:ext>
            </a:extLst>
          </p:cNvPr>
          <p:cNvPicPr>
            <a:picLocks noChangeAspect="1"/>
          </p:cNvPicPr>
          <p:nvPr/>
        </p:nvPicPr>
        <p:blipFill>
          <a:blip r:embed="rId3"/>
          <a:stretch>
            <a:fillRect/>
          </a:stretch>
        </p:blipFill>
        <p:spPr>
          <a:xfrm>
            <a:off x="129567" y="1385407"/>
            <a:ext cx="7518815" cy="3149724"/>
          </a:xfrm>
          <a:prstGeom prst="rect">
            <a:avLst/>
          </a:prstGeom>
        </p:spPr>
      </p:pic>
    </p:spTree>
    <p:extLst>
      <p:ext uri="{BB962C8B-B14F-4D97-AF65-F5344CB8AC3E}">
        <p14:creationId xmlns:p14="http://schemas.microsoft.com/office/powerpoint/2010/main" val="1551492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a:extLst>
              <a:ext uri="{FF2B5EF4-FFF2-40B4-BE49-F238E27FC236}">
                <a16:creationId xmlns:a16="http://schemas.microsoft.com/office/drawing/2014/main" id="{B6951C25-843E-4860-8D22-6BEDD396E7EA}"/>
              </a:ext>
            </a:extLst>
          </p:cNvPr>
          <p:cNvSpPr>
            <a:spLocks noGrp="1" noChangeArrowheads="1"/>
          </p:cNvSpPr>
          <p:nvPr>
            <p:ph type="title"/>
          </p:nvPr>
        </p:nvSpPr>
        <p:spPr/>
        <p:txBody>
          <a:bodyPr>
            <a:normAutofit fontScale="90000"/>
          </a:bodyPr>
          <a:lstStyle/>
          <a:p>
            <a:r>
              <a:rPr lang="en-US" altLang="en-US" sz="3375"/>
              <a:t>Golden Rules - Design Principles</a:t>
            </a:r>
          </a:p>
        </p:txBody>
      </p:sp>
      <p:sp>
        <p:nvSpPr>
          <p:cNvPr id="430083" name="Rectangle 3">
            <a:extLst>
              <a:ext uri="{FF2B5EF4-FFF2-40B4-BE49-F238E27FC236}">
                <a16:creationId xmlns:a16="http://schemas.microsoft.com/office/drawing/2014/main" id="{FC17C6DA-5DB0-498F-9A18-13214857ABAD}"/>
              </a:ext>
            </a:extLst>
          </p:cNvPr>
          <p:cNvSpPr>
            <a:spLocks noGrp="1" noChangeArrowheads="1"/>
          </p:cNvSpPr>
          <p:nvPr>
            <p:ph idx="1"/>
          </p:nvPr>
        </p:nvSpPr>
        <p:spPr/>
        <p:txBody>
          <a:bodyPr/>
          <a:lstStyle/>
          <a:p>
            <a:r>
              <a:rPr lang="en-US" altLang="en-US"/>
              <a:t>Place the user in control</a:t>
            </a:r>
          </a:p>
          <a:p>
            <a:r>
              <a:rPr lang="en-US" altLang="en-US"/>
              <a:t>Reduce the user’s memory load</a:t>
            </a:r>
          </a:p>
          <a:p>
            <a:r>
              <a:rPr lang="en-US" altLang="en-US"/>
              <a:t>Make the interface consistent</a:t>
            </a:r>
          </a:p>
          <a:p>
            <a:r>
              <a:rPr lang="en-US" altLang="en-US"/>
              <a:t>Make your interface accessible</a:t>
            </a:r>
          </a:p>
          <a:p>
            <a:endParaRPr lang="en-US" altLang="en-US"/>
          </a:p>
          <a:p>
            <a:pPr marL="0" indent="0">
              <a:buNone/>
            </a:pPr>
            <a:r>
              <a:rPr lang="en-US" altLang="en-US"/>
              <a:t>SEE NOTES AT THE END OF THE SLIDE DECK AFTER “GOLDEN RULES EXPLAINED”</a:t>
            </a:r>
          </a:p>
        </p:txBody>
      </p:sp>
    </p:spTree>
    <p:extLst>
      <p:ext uri="{BB962C8B-B14F-4D97-AF65-F5344CB8AC3E}">
        <p14:creationId xmlns:p14="http://schemas.microsoft.com/office/powerpoint/2010/main" val="540919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a:extLst>
              <a:ext uri="{FF2B5EF4-FFF2-40B4-BE49-F238E27FC236}">
                <a16:creationId xmlns:a16="http://schemas.microsoft.com/office/drawing/2014/main" id="{96A06161-DBDC-4EF1-BC69-DDCB135F498F}"/>
              </a:ext>
            </a:extLst>
          </p:cNvPr>
          <p:cNvSpPr>
            <a:spLocks noGrp="1" noChangeArrowheads="1"/>
          </p:cNvSpPr>
          <p:nvPr>
            <p:ph type="title"/>
          </p:nvPr>
        </p:nvSpPr>
        <p:spPr/>
        <p:txBody>
          <a:bodyPr>
            <a:normAutofit/>
          </a:bodyPr>
          <a:lstStyle/>
          <a:p>
            <a:r>
              <a:rPr lang="en-US" altLang="en-US">
                <a:solidFill>
                  <a:schemeClr val="tx1"/>
                </a:solidFill>
              </a:rPr>
              <a:t>Reduce the User’s Memory Load</a:t>
            </a:r>
          </a:p>
        </p:txBody>
      </p:sp>
      <p:sp>
        <p:nvSpPr>
          <p:cNvPr id="2" name="Content Placeholder 1">
            <a:extLst>
              <a:ext uri="{FF2B5EF4-FFF2-40B4-BE49-F238E27FC236}">
                <a16:creationId xmlns:a16="http://schemas.microsoft.com/office/drawing/2014/main" id="{E41D0A00-BEB0-4275-9223-82F923F6FC27}"/>
              </a:ext>
            </a:extLst>
          </p:cNvPr>
          <p:cNvSpPr>
            <a:spLocks noGrp="1"/>
          </p:cNvSpPr>
          <p:nvPr>
            <p:ph idx="1"/>
          </p:nvPr>
        </p:nvSpPr>
        <p:spPr/>
        <p:txBody>
          <a:bodyPr/>
          <a:lstStyle/>
          <a:p>
            <a:pPr>
              <a:spcBef>
                <a:spcPct val="50000"/>
              </a:spcBef>
              <a:buFontTx/>
              <a:buChar char="•"/>
            </a:pPr>
            <a:r>
              <a:rPr lang="en-US" altLang="en-US">
                <a:latin typeface="Helvetica" panose="020B0604020202020204" pitchFamily="34" charset="0"/>
              </a:rPr>
              <a:t>Reduce demand on short-term memory. </a:t>
            </a:r>
          </a:p>
          <a:p>
            <a:pPr>
              <a:spcBef>
                <a:spcPct val="50000"/>
              </a:spcBef>
              <a:buFontTx/>
              <a:buChar char="•"/>
            </a:pPr>
            <a:r>
              <a:rPr lang="en-US" altLang="en-US">
                <a:latin typeface="Helvetica" panose="020B0604020202020204" pitchFamily="34" charset="0"/>
              </a:rPr>
              <a:t>Establish meaningful defaults.  Example: Today’s date</a:t>
            </a:r>
          </a:p>
          <a:p>
            <a:pPr>
              <a:spcBef>
                <a:spcPct val="50000"/>
              </a:spcBef>
              <a:buFontTx/>
              <a:buChar char="•"/>
            </a:pPr>
            <a:r>
              <a:rPr lang="en-US" altLang="en-US">
                <a:latin typeface="Helvetica" panose="020B0604020202020204" pitchFamily="34" charset="0"/>
              </a:rPr>
              <a:t>Define shortcuts that are intuitive.  Example: Ctrl - S for Save</a:t>
            </a:r>
          </a:p>
          <a:p>
            <a:pPr>
              <a:spcBef>
                <a:spcPct val="50000"/>
              </a:spcBef>
              <a:buFontTx/>
              <a:buChar char="•"/>
            </a:pPr>
            <a:r>
              <a:rPr lang="en-US" altLang="en-US">
                <a:latin typeface="Helvetica" panose="020B0604020202020204" pitchFamily="34" charset="0"/>
              </a:rPr>
              <a:t>Visual layout based on a real-world metaphor (e.g., desktop)</a:t>
            </a:r>
          </a:p>
          <a:p>
            <a:pPr>
              <a:spcBef>
                <a:spcPct val="50000"/>
              </a:spcBef>
              <a:buFontTx/>
              <a:buChar char="•"/>
            </a:pPr>
            <a:r>
              <a:rPr lang="en-US" altLang="en-US">
                <a:latin typeface="Helvetica" panose="020B0604020202020204" pitchFamily="34" charset="0"/>
              </a:rPr>
              <a:t>Disclose information in a progressive fashion. </a:t>
            </a:r>
          </a:p>
          <a:p>
            <a:pPr lvl="1">
              <a:spcBef>
                <a:spcPct val="50000"/>
              </a:spcBef>
              <a:buFontTx/>
              <a:buChar char="•"/>
            </a:pPr>
            <a:r>
              <a:rPr lang="en-US" altLang="en-US">
                <a:latin typeface="Helvetica" panose="020B0604020202020204" pitchFamily="34" charset="0"/>
              </a:rPr>
              <a:t>Example: Any examples? Every applied for a job?</a:t>
            </a:r>
          </a:p>
          <a:p>
            <a:endParaRPr lang="en-US"/>
          </a:p>
        </p:txBody>
      </p:sp>
    </p:spTree>
    <p:extLst>
      <p:ext uri="{BB962C8B-B14F-4D97-AF65-F5344CB8AC3E}">
        <p14:creationId xmlns:p14="http://schemas.microsoft.com/office/powerpoint/2010/main" val="29356570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DD1EA-F91D-40D1-9245-A084715339E5}"/>
              </a:ext>
            </a:extLst>
          </p:cNvPr>
          <p:cNvSpPr>
            <a:spLocks noGrp="1"/>
          </p:cNvSpPr>
          <p:nvPr>
            <p:ph type="title"/>
          </p:nvPr>
        </p:nvSpPr>
        <p:spPr/>
        <p:txBody>
          <a:bodyPr/>
          <a:lstStyle/>
          <a:p>
            <a:r>
              <a:rPr lang="en-US"/>
              <a:t>Example:  Reduce User’s Memory Load</a:t>
            </a:r>
          </a:p>
        </p:txBody>
      </p:sp>
      <p:sp>
        <p:nvSpPr>
          <p:cNvPr id="3" name="Content Placeholder 2">
            <a:extLst>
              <a:ext uri="{FF2B5EF4-FFF2-40B4-BE49-F238E27FC236}">
                <a16:creationId xmlns:a16="http://schemas.microsoft.com/office/drawing/2014/main" id="{8093C620-9B4F-4069-AE55-74B499F9E9E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7D17874-C488-466E-B93F-CEFC07E5F9EE}"/>
              </a:ext>
            </a:extLst>
          </p:cNvPr>
          <p:cNvPicPr>
            <a:picLocks noChangeAspect="1"/>
          </p:cNvPicPr>
          <p:nvPr/>
        </p:nvPicPr>
        <p:blipFill>
          <a:blip r:embed="rId2"/>
          <a:stretch>
            <a:fillRect/>
          </a:stretch>
        </p:blipFill>
        <p:spPr>
          <a:xfrm>
            <a:off x="256354" y="1547604"/>
            <a:ext cx="6367063" cy="2408129"/>
          </a:xfrm>
          <a:prstGeom prst="rect">
            <a:avLst/>
          </a:prstGeom>
        </p:spPr>
      </p:pic>
      <p:pic>
        <p:nvPicPr>
          <p:cNvPr id="5" name="Picture 4">
            <a:extLst>
              <a:ext uri="{FF2B5EF4-FFF2-40B4-BE49-F238E27FC236}">
                <a16:creationId xmlns:a16="http://schemas.microsoft.com/office/drawing/2014/main" id="{D8C81605-6AB3-41A5-83C3-0CBAEBB6F221}"/>
              </a:ext>
            </a:extLst>
          </p:cNvPr>
          <p:cNvPicPr>
            <a:picLocks noChangeAspect="1"/>
          </p:cNvPicPr>
          <p:nvPr/>
        </p:nvPicPr>
        <p:blipFill>
          <a:blip r:embed="rId3"/>
          <a:stretch>
            <a:fillRect/>
          </a:stretch>
        </p:blipFill>
        <p:spPr>
          <a:xfrm>
            <a:off x="2884267" y="4415039"/>
            <a:ext cx="6839543" cy="1966131"/>
          </a:xfrm>
          <a:prstGeom prst="rect">
            <a:avLst/>
          </a:prstGeom>
        </p:spPr>
      </p:pic>
    </p:spTree>
    <p:extLst>
      <p:ext uri="{BB962C8B-B14F-4D97-AF65-F5344CB8AC3E}">
        <p14:creationId xmlns:p14="http://schemas.microsoft.com/office/powerpoint/2010/main" val="1601578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a:extLst>
              <a:ext uri="{FF2B5EF4-FFF2-40B4-BE49-F238E27FC236}">
                <a16:creationId xmlns:a16="http://schemas.microsoft.com/office/drawing/2014/main" id="{1CCC86DD-CE54-4B87-B104-0220F0DE9100}"/>
              </a:ext>
            </a:extLst>
          </p:cNvPr>
          <p:cNvSpPr>
            <a:spLocks noGrp="1" noChangeArrowheads="1"/>
          </p:cNvSpPr>
          <p:nvPr>
            <p:ph type="title"/>
          </p:nvPr>
        </p:nvSpPr>
        <p:spPr/>
        <p:txBody>
          <a:bodyPr>
            <a:normAutofit/>
          </a:bodyPr>
          <a:lstStyle/>
          <a:p>
            <a:r>
              <a:rPr lang="en-US" altLang="en-US">
                <a:solidFill>
                  <a:schemeClr val="tx1"/>
                </a:solidFill>
              </a:rPr>
              <a:t>Make the Interface Consistent</a:t>
            </a:r>
          </a:p>
        </p:txBody>
      </p:sp>
      <p:sp>
        <p:nvSpPr>
          <p:cNvPr id="2" name="Content Placeholder 1">
            <a:extLst>
              <a:ext uri="{FF2B5EF4-FFF2-40B4-BE49-F238E27FC236}">
                <a16:creationId xmlns:a16="http://schemas.microsoft.com/office/drawing/2014/main" id="{7CA549D0-C82F-473D-9EF7-710901EF8F4A}"/>
              </a:ext>
            </a:extLst>
          </p:cNvPr>
          <p:cNvSpPr>
            <a:spLocks noGrp="1"/>
          </p:cNvSpPr>
          <p:nvPr>
            <p:ph idx="1"/>
          </p:nvPr>
        </p:nvSpPr>
        <p:spPr/>
        <p:txBody>
          <a:bodyPr/>
          <a:lstStyle/>
          <a:p>
            <a:pPr>
              <a:spcBef>
                <a:spcPct val="50000"/>
              </a:spcBef>
              <a:buFontTx/>
              <a:buChar char="•"/>
            </a:pPr>
            <a:r>
              <a:rPr lang="en-US" altLang="en-US" sz="2251">
                <a:latin typeface="Helvetica" panose="020B0604020202020204" pitchFamily="34" charset="0"/>
              </a:rPr>
              <a:t>Maintain consistency across a  complete product line. Example: Word, Excel, PowerPoint, Access </a:t>
            </a:r>
          </a:p>
          <a:p>
            <a:pPr lvl="1">
              <a:spcBef>
                <a:spcPct val="50000"/>
              </a:spcBef>
              <a:buFontTx/>
              <a:buChar char="•"/>
            </a:pPr>
            <a:r>
              <a:rPr lang="en-US" altLang="en-US" sz="2251">
                <a:latin typeface="Helvetica" panose="020B0604020202020204" pitchFamily="34" charset="0"/>
              </a:rPr>
              <a:t>Standard look and placement of user controls (e.g., hamburger button) </a:t>
            </a:r>
          </a:p>
          <a:p>
            <a:pPr lvl="1">
              <a:spcBef>
                <a:spcPct val="50000"/>
              </a:spcBef>
              <a:buFontTx/>
              <a:buChar char="•"/>
            </a:pPr>
            <a:r>
              <a:rPr lang="en-US" altLang="en-US" sz="2251">
                <a:latin typeface="Helvetica" panose="020B0604020202020204" pitchFamily="34" charset="0"/>
              </a:rPr>
              <a:t>Use real world metaphors (e.g., shopping cart)</a:t>
            </a:r>
          </a:p>
          <a:p>
            <a:pPr>
              <a:spcBef>
                <a:spcPct val="50000"/>
              </a:spcBef>
              <a:buFontTx/>
              <a:buChar char="•"/>
            </a:pPr>
            <a:r>
              <a:rPr lang="en-US" altLang="en-US" sz="2251">
                <a:latin typeface="Helvetica" panose="020B0604020202020204" pitchFamily="34" charset="0"/>
              </a:rPr>
              <a:t>Do not make changes unless there is a good reason to do so. </a:t>
            </a:r>
          </a:p>
          <a:p>
            <a:pPr lvl="1">
              <a:spcBef>
                <a:spcPct val="50000"/>
              </a:spcBef>
              <a:buFontTx/>
              <a:buChar char="•"/>
            </a:pPr>
            <a:endParaRPr lang="en-US" altLang="en-US" sz="2251">
              <a:latin typeface="Helvetica" panose="020B0604020202020204" pitchFamily="34" charset="0"/>
            </a:endParaRPr>
          </a:p>
          <a:p>
            <a:endParaRPr lang="en-US"/>
          </a:p>
        </p:txBody>
      </p:sp>
    </p:spTree>
    <p:extLst>
      <p:ext uri="{BB962C8B-B14F-4D97-AF65-F5344CB8AC3E}">
        <p14:creationId xmlns:p14="http://schemas.microsoft.com/office/powerpoint/2010/main" val="2140126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6D5BD-693C-418E-B442-201B45C4FC57}"/>
              </a:ext>
            </a:extLst>
          </p:cNvPr>
          <p:cNvSpPr>
            <a:spLocks noGrp="1"/>
          </p:cNvSpPr>
          <p:nvPr>
            <p:ph type="title"/>
          </p:nvPr>
        </p:nvSpPr>
        <p:spPr/>
        <p:txBody>
          <a:bodyPr/>
          <a:lstStyle/>
          <a:p>
            <a:r>
              <a:rPr lang="en-US"/>
              <a:t>Example - Consistency</a:t>
            </a:r>
          </a:p>
        </p:txBody>
      </p:sp>
      <p:sp>
        <p:nvSpPr>
          <p:cNvPr id="3" name="Content Placeholder 2">
            <a:extLst>
              <a:ext uri="{FF2B5EF4-FFF2-40B4-BE49-F238E27FC236}">
                <a16:creationId xmlns:a16="http://schemas.microsoft.com/office/drawing/2014/main" id="{5FFFD84C-9F18-4F80-B3F9-0D1C2174AC2A}"/>
              </a:ext>
            </a:extLst>
          </p:cNvPr>
          <p:cNvSpPr>
            <a:spLocks noGrp="1"/>
          </p:cNvSpPr>
          <p:nvPr>
            <p:ph idx="1"/>
          </p:nvPr>
        </p:nvSpPr>
        <p:spPr>
          <a:xfrm>
            <a:off x="4358537" y="5534660"/>
            <a:ext cx="4275411" cy="518005"/>
          </a:xfrm>
        </p:spPr>
        <p:txBody>
          <a:bodyPr>
            <a:normAutofit/>
          </a:bodyPr>
          <a:lstStyle/>
          <a:p>
            <a:r>
              <a:rPr lang="en-US"/>
              <a:t>Floating Action Button</a:t>
            </a:r>
          </a:p>
        </p:txBody>
      </p:sp>
      <p:pic>
        <p:nvPicPr>
          <p:cNvPr id="4" name="Picture 3">
            <a:extLst>
              <a:ext uri="{FF2B5EF4-FFF2-40B4-BE49-F238E27FC236}">
                <a16:creationId xmlns:a16="http://schemas.microsoft.com/office/drawing/2014/main" id="{F3A02685-7EEC-4769-941B-DD5BEFFD0C10}"/>
              </a:ext>
            </a:extLst>
          </p:cNvPr>
          <p:cNvPicPr>
            <a:picLocks noChangeAspect="1"/>
          </p:cNvPicPr>
          <p:nvPr/>
        </p:nvPicPr>
        <p:blipFill>
          <a:blip r:embed="rId2"/>
          <a:stretch>
            <a:fillRect/>
          </a:stretch>
        </p:blipFill>
        <p:spPr>
          <a:xfrm>
            <a:off x="2577160" y="1640051"/>
            <a:ext cx="7037680" cy="3577900"/>
          </a:xfrm>
          <a:prstGeom prst="rect">
            <a:avLst/>
          </a:prstGeom>
        </p:spPr>
      </p:pic>
    </p:spTree>
    <p:extLst>
      <p:ext uri="{BB962C8B-B14F-4D97-AF65-F5344CB8AC3E}">
        <p14:creationId xmlns:p14="http://schemas.microsoft.com/office/powerpoint/2010/main" val="88395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a:extLst>
              <a:ext uri="{FF2B5EF4-FFF2-40B4-BE49-F238E27FC236}">
                <a16:creationId xmlns:a16="http://schemas.microsoft.com/office/drawing/2014/main" id="{1CCC86DD-CE54-4B87-B104-0220F0DE9100}"/>
              </a:ext>
            </a:extLst>
          </p:cNvPr>
          <p:cNvSpPr>
            <a:spLocks noGrp="1" noChangeArrowheads="1"/>
          </p:cNvSpPr>
          <p:nvPr>
            <p:ph type="title"/>
          </p:nvPr>
        </p:nvSpPr>
        <p:spPr>
          <a:xfrm>
            <a:off x="183444" y="342701"/>
            <a:ext cx="10515600" cy="554242"/>
          </a:xfrm>
        </p:spPr>
        <p:txBody>
          <a:bodyPr>
            <a:normAutofit/>
          </a:bodyPr>
          <a:lstStyle/>
          <a:p>
            <a:r>
              <a:rPr lang="en-US" altLang="en-US">
                <a:solidFill>
                  <a:schemeClr val="tx1"/>
                </a:solidFill>
              </a:rPr>
              <a:t>Make Your Interface Accessible</a:t>
            </a:r>
          </a:p>
        </p:txBody>
      </p:sp>
      <p:sp>
        <p:nvSpPr>
          <p:cNvPr id="3" name="Content Placeholder 2">
            <a:extLst>
              <a:ext uri="{FF2B5EF4-FFF2-40B4-BE49-F238E27FC236}">
                <a16:creationId xmlns:a16="http://schemas.microsoft.com/office/drawing/2014/main" id="{24EF0A63-516C-444A-8A69-CD6CE63A667D}"/>
              </a:ext>
            </a:extLst>
          </p:cNvPr>
          <p:cNvSpPr>
            <a:spLocks noGrp="1"/>
          </p:cNvSpPr>
          <p:nvPr>
            <p:ph idx="1"/>
          </p:nvPr>
        </p:nvSpPr>
        <p:spPr>
          <a:xfrm>
            <a:off x="506973" y="919367"/>
            <a:ext cx="10972800" cy="559056"/>
          </a:xfrm>
        </p:spPr>
        <p:txBody>
          <a:bodyPr>
            <a:normAutofit fontScale="62500" lnSpcReduction="20000"/>
          </a:bodyPr>
          <a:lstStyle/>
          <a:p>
            <a:r>
              <a:rPr lang="en-US"/>
              <a:t>Provide necessary accommodations</a:t>
            </a:r>
          </a:p>
          <a:p>
            <a:r>
              <a:rPr lang="en-US"/>
              <a:t>Can a visually impaired person use these interfaces?</a:t>
            </a:r>
          </a:p>
          <a:p>
            <a:endParaRPr lang="en-US"/>
          </a:p>
        </p:txBody>
      </p:sp>
      <p:pic>
        <p:nvPicPr>
          <p:cNvPr id="2" name="Picture 1">
            <a:extLst>
              <a:ext uri="{FF2B5EF4-FFF2-40B4-BE49-F238E27FC236}">
                <a16:creationId xmlns:a16="http://schemas.microsoft.com/office/drawing/2014/main" id="{4266566E-639F-4891-945B-A771EAB225F8}"/>
              </a:ext>
            </a:extLst>
          </p:cNvPr>
          <p:cNvPicPr>
            <a:picLocks noChangeAspect="1"/>
          </p:cNvPicPr>
          <p:nvPr/>
        </p:nvPicPr>
        <p:blipFill>
          <a:blip r:embed="rId3"/>
          <a:stretch>
            <a:fillRect/>
          </a:stretch>
        </p:blipFill>
        <p:spPr>
          <a:xfrm>
            <a:off x="648888" y="2609071"/>
            <a:ext cx="5258427" cy="3050035"/>
          </a:xfrm>
          <a:prstGeom prst="rect">
            <a:avLst/>
          </a:prstGeom>
        </p:spPr>
      </p:pic>
      <p:pic>
        <p:nvPicPr>
          <p:cNvPr id="5" name="Picture 4">
            <a:extLst>
              <a:ext uri="{FF2B5EF4-FFF2-40B4-BE49-F238E27FC236}">
                <a16:creationId xmlns:a16="http://schemas.microsoft.com/office/drawing/2014/main" id="{37734391-C68B-44F0-8837-5BC1A92E75EE}"/>
              </a:ext>
            </a:extLst>
          </p:cNvPr>
          <p:cNvPicPr>
            <a:picLocks noChangeAspect="1"/>
          </p:cNvPicPr>
          <p:nvPr/>
        </p:nvPicPr>
        <p:blipFill>
          <a:blip r:embed="rId4"/>
          <a:stretch>
            <a:fillRect/>
          </a:stretch>
        </p:blipFill>
        <p:spPr>
          <a:xfrm>
            <a:off x="7645188" y="2303221"/>
            <a:ext cx="2088061" cy="3234971"/>
          </a:xfrm>
          <a:prstGeom prst="rect">
            <a:avLst/>
          </a:prstGeom>
        </p:spPr>
      </p:pic>
    </p:spTree>
    <p:extLst>
      <p:ext uri="{BB962C8B-B14F-4D97-AF65-F5344CB8AC3E}">
        <p14:creationId xmlns:p14="http://schemas.microsoft.com/office/powerpoint/2010/main" val="668268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3F948-2168-4EBC-B297-DD7D24091E30}"/>
              </a:ext>
            </a:extLst>
          </p:cNvPr>
          <p:cNvSpPr>
            <a:spLocks noGrp="1"/>
          </p:cNvSpPr>
          <p:nvPr>
            <p:ph type="title"/>
          </p:nvPr>
        </p:nvSpPr>
        <p:spPr/>
        <p:txBody>
          <a:bodyPr/>
          <a:lstStyle/>
          <a:p>
            <a:r>
              <a:rPr lang="en-US"/>
              <a:t>References</a:t>
            </a:r>
          </a:p>
        </p:txBody>
      </p:sp>
      <p:sp>
        <p:nvSpPr>
          <p:cNvPr id="3" name="Content Placeholder 2">
            <a:extLst>
              <a:ext uri="{FF2B5EF4-FFF2-40B4-BE49-F238E27FC236}">
                <a16:creationId xmlns:a16="http://schemas.microsoft.com/office/drawing/2014/main" id="{489DD2F3-F146-48AE-B252-DF641554C498}"/>
              </a:ext>
            </a:extLst>
          </p:cNvPr>
          <p:cNvSpPr>
            <a:spLocks noGrp="1"/>
          </p:cNvSpPr>
          <p:nvPr>
            <p:ph idx="1"/>
          </p:nvPr>
        </p:nvSpPr>
        <p:spPr/>
        <p:txBody>
          <a:bodyPr>
            <a:normAutofit fontScale="77500" lnSpcReduction="20000"/>
          </a:bodyPr>
          <a:lstStyle/>
          <a:p>
            <a:r>
              <a:rPr lang="en-US"/>
              <a:t>Pressman, Software Engineering: A Practitioner's Approach, 9e, copyright 2020</a:t>
            </a:r>
          </a:p>
          <a:p>
            <a:r>
              <a:rPr lang="en-US"/>
              <a:t>Crash Course in UX design</a:t>
            </a:r>
            <a:br>
              <a:rPr lang="en-US"/>
            </a:br>
            <a:r>
              <a:rPr lang="en-US">
                <a:hlinkClick r:id="rId2"/>
              </a:rPr>
              <a:t>https://www.youtube.com/watch?v=_lyzy-vChh4</a:t>
            </a:r>
            <a:endParaRPr lang="en-US"/>
          </a:p>
          <a:p>
            <a:r>
              <a:rPr lang="en-US"/>
              <a:t>Golden Rules</a:t>
            </a:r>
            <a:br>
              <a:rPr lang="en-US"/>
            </a:br>
            <a:r>
              <a:rPr lang="en-US">
                <a:hlinkClick r:id="rId3"/>
              </a:rPr>
              <a:t>https://xd.adobe.com/ideas/process/ui-design/4-golden-rules-ui-design/</a:t>
            </a:r>
            <a:endParaRPr lang="en-US"/>
          </a:p>
          <a:p>
            <a:r>
              <a:rPr lang="en-US" b="1"/>
              <a:t>The 5 Key UX Design Principles You Need To Know</a:t>
            </a:r>
            <a:br>
              <a:rPr lang="en-US" b="1"/>
            </a:br>
            <a:r>
              <a:rPr lang="en-US">
                <a:hlinkClick r:id="rId4"/>
              </a:rPr>
              <a:t>https://careerfoundry.com/en/blog/ux-design/5-key-principles-for-new-ux-designers/</a:t>
            </a:r>
            <a:endParaRPr lang="en-US"/>
          </a:p>
          <a:p>
            <a:r>
              <a:rPr lang="en-US" b="1"/>
              <a:t>16 Important UX Design Principles for Newcomers</a:t>
            </a:r>
            <a:br>
              <a:rPr lang="en-US" b="1"/>
            </a:br>
            <a:r>
              <a:rPr lang="en-US">
                <a:hlinkClick r:id="rId5"/>
              </a:rPr>
              <a:t>https://www.springboard.com/blog/ux-design-principles/</a:t>
            </a:r>
            <a:endParaRPr lang="en-US"/>
          </a:p>
          <a:p>
            <a:r>
              <a:rPr lang="en-US"/>
              <a:t>How to Wireframe</a:t>
            </a:r>
            <a:br>
              <a:rPr lang="en-US"/>
            </a:br>
            <a:r>
              <a:rPr lang="en-US">
                <a:hlinkClick r:id="rId6"/>
              </a:rPr>
              <a:t>https://www.youtube.com/watch?v=PmmQjLqJQlY</a:t>
            </a:r>
            <a:endParaRPr lang="en-US"/>
          </a:p>
          <a:p>
            <a:r>
              <a:rPr lang="en-US"/>
              <a:t>Accessibility Principles</a:t>
            </a:r>
            <a:br>
              <a:rPr lang="en-US"/>
            </a:br>
            <a:r>
              <a:rPr lang="en-US">
                <a:hlinkClick r:id="rId7"/>
              </a:rPr>
              <a:t>https://www.w3.org/WAI/fundamentals/</a:t>
            </a:r>
            <a:endParaRPr lang="en-US"/>
          </a:p>
          <a:p>
            <a:r>
              <a:rPr lang="en-US"/>
              <a:t>https://uxplanet.org/wireframe-mockup-prototype-what-is-what-8cf2966e5a8b</a:t>
            </a:r>
          </a:p>
          <a:p>
            <a:endParaRPr lang="en-US"/>
          </a:p>
        </p:txBody>
      </p:sp>
    </p:spTree>
    <p:extLst>
      <p:ext uri="{BB962C8B-B14F-4D97-AF65-F5344CB8AC3E}">
        <p14:creationId xmlns:p14="http://schemas.microsoft.com/office/powerpoint/2010/main" val="32258573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BF3A56-170A-D410-8D9C-8F7A32DCAEFD}"/>
              </a:ext>
            </a:extLst>
          </p:cNvPr>
          <p:cNvSpPr>
            <a:spLocks noGrp="1"/>
          </p:cNvSpPr>
          <p:nvPr>
            <p:ph type="ctrTitle"/>
          </p:nvPr>
        </p:nvSpPr>
        <p:spPr/>
        <p:txBody>
          <a:bodyPr/>
          <a:lstStyle/>
          <a:p>
            <a:r>
              <a:rPr lang="en-US"/>
              <a:t>1.) What Went Wrong?</a:t>
            </a:r>
          </a:p>
        </p:txBody>
      </p:sp>
      <p:sp>
        <p:nvSpPr>
          <p:cNvPr id="5" name="Subtitle 4">
            <a:extLst>
              <a:ext uri="{FF2B5EF4-FFF2-40B4-BE49-F238E27FC236}">
                <a16:creationId xmlns:a16="http://schemas.microsoft.com/office/drawing/2014/main" id="{D2383487-98A1-7900-81D4-E8459D71D85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78081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3791-1E2E-4272-903A-E665B7AD599F}"/>
              </a:ext>
            </a:extLst>
          </p:cNvPr>
          <p:cNvSpPr>
            <a:spLocks noGrp="1"/>
          </p:cNvSpPr>
          <p:nvPr>
            <p:ph type="title"/>
          </p:nvPr>
        </p:nvSpPr>
        <p:spPr>
          <a:xfrm>
            <a:off x="180219" y="65163"/>
            <a:ext cx="10515600" cy="1325563"/>
          </a:xfrm>
        </p:spPr>
        <p:txBody>
          <a:bodyPr/>
          <a:lstStyle/>
          <a:p>
            <a:r>
              <a:rPr lang="en-US"/>
              <a:t>What’s wrong?</a:t>
            </a:r>
          </a:p>
        </p:txBody>
      </p:sp>
      <p:pic>
        <p:nvPicPr>
          <p:cNvPr id="4" name="Picture 3">
            <a:extLst>
              <a:ext uri="{FF2B5EF4-FFF2-40B4-BE49-F238E27FC236}">
                <a16:creationId xmlns:a16="http://schemas.microsoft.com/office/drawing/2014/main" id="{6B8314BF-8952-4C70-8F37-5A33F8E8AD6A}"/>
              </a:ext>
            </a:extLst>
          </p:cNvPr>
          <p:cNvPicPr>
            <a:picLocks noChangeAspect="1"/>
          </p:cNvPicPr>
          <p:nvPr/>
        </p:nvPicPr>
        <p:blipFill>
          <a:blip r:embed="rId3"/>
          <a:stretch>
            <a:fillRect/>
          </a:stretch>
        </p:blipFill>
        <p:spPr>
          <a:xfrm>
            <a:off x="4450396" y="1284288"/>
            <a:ext cx="7368505" cy="4416871"/>
          </a:xfrm>
          <a:prstGeom prst="rect">
            <a:avLst/>
          </a:prstGeom>
        </p:spPr>
      </p:pic>
      <p:sp>
        <p:nvSpPr>
          <p:cNvPr id="3" name="Rectangle 2">
            <a:extLst>
              <a:ext uri="{FF2B5EF4-FFF2-40B4-BE49-F238E27FC236}">
                <a16:creationId xmlns:a16="http://schemas.microsoft.com/office/drawing/2014/main" id="{7BF80B43-2540-4658-B83E-518CDE73099E}"/>
              </a:ext>
            </a:extLst>
          </p:cNvPr>
          <p:cNvSpPr/>
          <p:nvPr/>
        </p:nvSpPr>
        <p:spPr>
          <a:xfrm>
            <a:off x="282552" y="1007511"/>
            <a:ext cx="3957562" cy="5447645"/>
          </a:xfrm>
          <a:prstGeom prst="rect">
            <a:avLst/>
          </a:prstGeom>
        </p:spPr>
        <p:txBody>
          <a:bodyPr wrap="square" lIns="91440" tIns="45720" rIns="91440" bIns="45720" anchor="t">
            <a:spAutoFit/>
          </a:bodyPr>
          <a:lstStyle/>
          <a:p>
            <a:r>
              <a:rPr lang="en-US" altLang="en-US" sz="1200" u="sng"/>
              <a:t>Golden Rules - Design Principles</a:t>
            </a:r>
            <a:endParaRPr lang="en-US" altLang="en-US" sz="1200" u="sng">
              <a:cs typeface="Calibri"/>
            </a:endParaRPr>
          </a:p>
          <a:p>
            <a:pPr marL="342900" indent="-342900">
              <a:buFont typeface="+mj-lt"/>
              <a:buAutoNum type="arabicPeriod"/>
            </a:pPr>
            <a:r>
              <a:rPr lang="en-US" altLang="en-US" sz="1200">
                <a:solidFill>
                  <a:srgbClr val="FF0000"/>
                </a:solidFill>
              </a:rPr>
              <a:t>Place the user in control</a:t>
            </a:r>
            <a:endParaRPr lang="en-US" altLang="en-US" sz="1200">
              <a:solidFill>
                <a:srgbClr val="FF0000"/>
              </a:solidFill>
              <a:cs typeface="Calibri"/>
            </a:endParaRPr>
          </a:p>
          <a:p>
            <a:pPr marL="800100" lvl="1" indent="-342900">
              <a:buAutoNum type="arabicPeriod"/>
            </a:pPr>
            <a:r>
              <a:rPr lang="en-US" altLang="en-US" sz="1200">
                <a:solidFill>
                  <a:srgbClr val="FF0000"/>
                </a:solidFill>
                <a:cs typeface="Calibri"/>
              </a:rPr>
              <a:t>Interface is not easy-to-navigate. There are no </a:t>
            </a:r>
            <a:r>
              <a:rPr lang="en-US" altLang="en-US" sz="1200" b="1">
                <a:solidFill>
                  <a:srgbClr val="FF0000"/>
                </a:solidFill>
                <a:cs typeface="Calibri"/>
              </a:rPr>
              <a:t>visual cues</a:t>
            </a:r>
            <a:r>
              <a:rPr lang="en-US" altLang="en-US" sz="1200">
                <a:solidFill>
                  <a:srgbClr val="FF0000"/>
                </a:solidFill>
                <a:cs typeface="Calibri"/>
              </a:rPr>
              <a:t> to know whether something is a single or an album. Ex. Recently Added is a mix of albums and singles.</a:t>
            </a:r>
          </a:p>
          <a:p>
            <a:pPr marL="800100" lvl="1" indent="-342900">
              <a:buFontTx/>
              <a:buAutoNum type="arabicPeriod"/>
            </a:pPr>
            <a:r>
              <a:rPr lang="en-US" altLang="en-US" sz="1200">
                <a:solidFill>
                  <a:srgbClr val="FF0000"/>
                </a:solidFill>
                <a:cs typeface="Calibri"/>
              </a:rPr>
              <a:t>No accommodation for users with different skill levels.  No option to filter for </a:t>
            </a:r>
            <a:r>
              <a:rPr lang="en-US" altLang="en-US" sz="1200">
                <a:solidFill>
                  <a:srgbClr val="FF0000"/>
                </a:solidFill>
              </a:rPr>
              <a:t>specific</a:t>
            </a:r>
            <a:r>
              <a:rPr lang="en-US" altLang="en-US" sz="1200">
                <a:solidFill>
                  <a:srgbClr val="FF0000"/>
                </a:solidFill>
                <a:cs typeface="Calibri"/>
              </a:rPr>
              <a:t> music. Interface is easy-to use, but </a:t>
            </a:r>
            <a:r>
              <a:rPr lang="en-US" altLang="en-US" sz="1200" i="1">
                <a:solidFill>
                  <a:srgbClr val="FF0000"/>
                </a:solidFill>
                <a:cs typeface="Calibri"/>
              </a:rPr>
              <a:t>too</a:t>
            </a:r>
            <a:r>
              <a:rPr lang="en-US" altLang="en-US" sz="1200">
                <a:solidFill>
                  <a:srgbClr val="FF0000"/>
                </a:solidFill>
                <a:cs typeface="Calibri"/>
              </a:rPr>
              <a:t> simple; no advanced options.</a:t>
            </a:r>
          </a:p>
          <a:p>
            <a:pPr marL="342900" indent="-342900">
              <a:buFont typeface="+mj-lt"/>
              <a:buAutoNum type="arabicPeriod"/>
            </a:pPr>
            <a:r>
              <a:rPr lang="en-US" altLang="en-US" sz="1200">
                <a:solidFill>
                  <a:srgbClr val="FF0000"/>
                </a:solidFill>
              </a:rPr>
              <a:t>Reduce the user’s memory load</a:t>
            </a:r>
            <a:endParaRPr lang="en-US" altLang="en-US" sz="1200">
              <a:solidFill>
                <a:srgbClr val="FF0000"/>
              </a:solidFill>
              <a:cs typeface="Calibri"/>
            </a:endParaRPr>
          </a:p>
          <a:p>
            <a:pPr marL="800100" lvl="1" indent="-342900">
              <a:buAutoNum type="arabicPeriod"/>
            </a:pPr>
            <a:r>
              <a:rPr lang="en-US" altLang="en-US" sz="1200">
                <a:solidFill>
                  <a:srgbClr val="FF0000"/>
                </a:solidFill>
                <a:cs typeface="Calibri"/>
              </a:rPr>
              <a:t>Visual layout is not synonymous to a music library, more like a vinyl library. This is not ideal and easy to use for a user, it takes up a lot of screen space.</a:t>
            </a:r>
          </a:p>
          <a:p>
            <a:pPr marL="800100" lvl="1" indent="-342900">
              <a:buFontTx/>
              <a:buAutoNum type="arabicPeriod"/>
            </a:pPr>
            <a:r>
              <a:rPr lang="en-US" altLang="en-US" sz="1200">
                <a:solidFill>
                  <a:srgbClr val="FF0000"/>
                </a:solidFill>
                <a:cs typeface="Calibri"/>
              </a:rPr>
              <a:t>Shortcuts to add a song/play a song are not shown by default.</a:t>
            </a:r>
            <a:endParaRPr lang="en-US" altLang="en-US" sz="1200">
              <a:solidFill>
                <a:srgbClr val="FF0000"/>
              </a:solidFill>
            </a:endParaRPr>
          </a:p>
          <a:p>
            <a:pPr marL="800100" lvl="1" indent="-342900">
              <a:buFontTx/>
              <a:buAutoNum type="arabicPeriod"/>
            </a:pPr>
            <a:r>
              <a:rPr lang="en-US" altLang="en-US" sz="1200">
                <a:solidFill>
                  <a:srgbClr val="FF0000"/>
                </a:solidFill>
                <a:cs typeface="Calibri"/>
              </a:rPr>
              <a:t>Albums are emphasized more than the song title which is unintuitive.</a:t>
            </a:r>
          </a:p>
          <a:p>
            <a:pPr marL="342900" indent="-342900">
              <a:buFont typeface="+mj-lt"/>
              <a:buAutoNum type="arabicPeriod"/>
            </a:pPr>
            <a:r>
              <a:rPr lang="en-US" altLang="en-US" sz="1200">
                <a:solidFill>
                  <a:schemeClr val="accent3"/>
                </a:solidFill>
              </a:rPr>
              <a:t>Make the interface consistent</a:t>
            </a:r>
            <a:endParaRPr lang="en-US" altLang="en-US" sz="1200">
              <a:solidFill>
                <a:schemeClr val="accent3"/>
              </a:solidFill>
              <a:cs typeface="Calibri"/>
            </a:endParaRPr>
          </a:p>
          <a:p>
            <a:pPr marL="342900" indent="-342900">
              <a:buFont typeface="+mj-lt"/>
              <a:buAutoNum type="arabicPeriod"/>
            </a:pPr>
            <a:r>
              <a:rPr lang="en-US" altLang="en-US" sz="1200">
                <a:solidFill>
                  <a:srgbClr val="FF0000"/>
                </a:solidFill>
              </a:rPr>
              <a:t>Make your interface accessible</a:t>
            </a:r>
            <a:endParaRPr lang="en-US" altLang="en-US" sz="1200">
              <a:solidFill>
                <a:srgbClr val="FF0000"/>
              </a:solidFill>
              <a:cs typeface="Calibri"/>
            </a:endParaRPr>
          </a:p>
          <a:p>
            <a:pPr marL="800100" lvl="1" indent="-342900">
              <a:buAutoNum type="arabicPeriod"/>
            </a:pPr>
            <a:r>
              <a:rPr lang="en-US" altLang="en-US" sz="1200">
                <a:solidFill>
                  <a:srgbClr val="FF0000"/>
                </a:solidFill>
                <a:cs typeface="Calibri"/>
              </a:rPr>
              <a:t>It is easy to click on the album/single covers, however the indicators to "show more" and to change from "albums" to "singles" is very small, and may be hard to navigate for certain people who accessibility issues</a:t>
            </a:r>
          </a:p>
          <a:p>
            <a:pPr marL="800100" lvl="1" indent="-342900">
              <a:buAutoNum type="arabicPeriod"/>
            </a:pPr>
            <a:r>
              <a:rPr lang="en-US" altLang="en-US" sz="1200">
                <a:solidFill>
                  <a:srgbClr val="FF0000"/>
                </a:solidFill>
                <a:cs typeface="Calibri"/>
              </a:rPr>
              <a:t>There are no indicators to help people know what to do with these album/single covers.</a:t>
            </a:r>
          </a:p>
          <a:p>
            <a:pPr marL="800100" lvl="1" indent="-342900">
              <a:buAutoNum type="arabicPeriod"/>
            </a:pPr>
            <a:endParaRPr lang="en-US" altLang="en-US" sz="1200">
              <a:cs typeface="Calibri"/>
            </a:endParaRPr>
          </a:p>
        </p:txBody>
      </p:sp>
    </p:spTree>
    <p:extLst>
      <p:ext uri="{BB962C8B-B14F-4D97-AF65-F5344CB8AC3E}">
        <p14:creationId xmlns:p14="http://schemas.microsoft.com/office/powerpoint/2010/main" val="27958909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3791-1E2E-4272-903A-E665B7AD599F}"/>
              </a:ext>
            </a:extLst>
          </p:cNvPr>
          <p:cNvSpPr>
            <a:spLocks noGrp="1"/>
          </p:cNvSpPr>
          <p:nvPr>
            <p:ph type="title"/>
          </p:nvPr>
        </p:nvSpPr>
        <p:spPr>
          <a:xfrm>
            <a:off x="373742" y="74839"/>
            <a:ext cx="10515600" cy="1325563"/>
          </a:xfrm>
        </p:spPr>
        <p:txBody>
          <a:bodyPr/>
          <a:lstStyle/>
          <a:p>
            <a:r>
              <a:rPr lang="en-US"/>
              <a:t>What’s wrong?</a:t>
            </a:r>
          </a:p>
        </p:txBody>
      </p:sp>
      <p:pic>
        <p:nvPicPr>
          <p:cNvPr id="3" name="Picture 2">
            <a:extLst>
              <a:ext uri="{FF2B5EF4-FFF2-40B4-BE49-F238E27FC236}">
                <a16:creationId xmlns:a16="http://schemas.microsoft.com/office/drawing/2014/main" id="{BD4AB423-F3BB-4EC1-A431-D3B4D9F99425}"/>
              </a:ext>
            </a:extLst>
          </p:cNvPr>
          <p:cNvPicPr>
            <a:picLocks noChangeAspect="1"/>
          </p:cNvPicPr>
          <p:nvPr/>
        </p:nvPicPr>
        <p:blipFill>
          <a:blip r:embed="rId3"/>
          <a:stretch>
            <a:fillRect/>
          </a:stretch>
        </p:blipFill>
        <p:spPr>
          <a:xfrm>
            <a:off x="3966028" y="1092667"/>
            <a:ext cx="8060267" cy="4580551"/>
          </a:xfrm>
          <a:prstGeom prst="rect">
            <a:avLst/>
          </a:prstGeom>
        </p:spPr>
      </p:pic>
      <p:sp>
        <p:nvSpPr>
          <p:cNvPr id="5" name="Rectangle 4">
            <a:extLst>
              <a:ext uri="{FF2B5EF4-FFF2-40B4-BE49-F238E27FC236}">
                <a16:creationId xmlns:a16="http://schemas.microsoft.com/office/drawing/2014/main" id="{5F6CF235-7AE8-42E6-8018-64C80FFE5E19}"/>
              </a:ext>
            </a:extLst>
          </p:cNvPr>
          <p:cNvSpPr/>
          <p:nvPr/>
        </p:nvSpPr>
        <p:spPr>
          <a:xfrm>
            <a:off x="169639" y="1050308"/>
            <a:ext cx="3957562" cy="5262979"/>
          </a:xfrm>
          <a:prstGeom prst="rect">
            <a:avLst/>
          </a:prstGeom>
        </p:spPr>
        <p:txBody>
          <a:bodyPr wrap="square" lIns="91440" tIns="45720" rIns="91440" bIns="45720" anchor="t">
            <a:spAutoFit/>
          </a:bodyPr>
          <a:lstStyle/>
          <a:p>
            <a:r>
              <a:rPr lang="en-US" altLang="en-US" sz="1200" u="sng"/>
              <a:t>Golden Rules - Design Principles</a:t>
            </a:r>
            <a:endParaRPr lang="en-US" altLang="en-US" sz="1200" u="sng">
              <a:cs typeface="Calibri"/>
            </a:endParaRPr>
          </a:p>
          <a:p>
            <a:pPr marL="342900" indent="-342900">
              <a:buFont typeface="+mj-lt"/>
              <a:buAutoNum type="arabicPeriod"/>
            </a:pPr>
            <a:r>
              <a:rPr lang="en-US" altLang="en-US" sz="1200">
                <a:solidFill>
                  <a:srgbClr val="FF0000"/>
                </a:solidFill>
              </a:rPr>
              <a:t>Place the user in control</a:t>
            </a:r>
            <a:endParaRPr lang="en-US" altLang="en-US" sz="1200">
              <a:solidFill>
                <a:srgbClr val="FF0000"/>
              </a:solidFill>
              <a:cs typeface="Calibri"/>
            </a:endParaRPr>
          </a:p>
          <a:p>
            <a:pPr marL="800100" lvl="1" indent="-342900">
              <a:buAutoNum type="arabicPeriod"/>
            </a:pPr>
            <a:r>
              <a:rPr lang="en-US" altLang="en-US" sz="1200">
                <a:solidFill>
                  <a:srgbClr val="FF0000"/>
                </a:solidFill>
                <a:cs typeface="Calibri"/>
              </a:rPr>
              <a:t>It looks like the user cannot easily get out of the drop down unless they manually click out of it. No visible shortcut for this.</a:t>
            </a:r>
          </a:p>
          <a:p>
            <a:pPr marL="1257300" lvl="2" indent="-342900">
              <a:buFontTx/>
              <a:buAutoNum type="arabicPeriod"/>
            </a:pPr>
            <a:r>
              <a:rPr lang="en-US" altLang="en-US" sz="1200">
                <a:solidFill>
                  <a:srgbClr val="FF0000"/>
                </a:solidFill>
                <a:cs typeface="Calibri"/>
              </a:rPr>
              <a:t>Has overlap with email address field</a:t>
            </a:r>
          </a:p>
          <a:p>
            <a:pPr marL="342900" indent="-342900">
              <a:buFont typeface="+mj-lt"/>
              <a:buAutoNum type="arabicPeriod"/>
            </a:pPr>
            <a:r>
              <a:rPr lang="en-US" altLang="en-US" sz="1200">
                <a:solidFill>
                  <a:srgbClr val="FF0000"/>
                </a:solidFill>
              </a:rPr>
              <a:t>Reduce the user’s memory load</a:t>
            </a:r>
            <a:endParaRPr lang="en-US" altLang="en-US" sz="1200">
              <a:solidFill>
                <a:srgbClr val="FF0000"/>
              </a:solidFill>
              <a:cs typeface="Calibri"/>
            </a:endParaRPr>
          </a:p>
          <a:p>
            <a:pPr marL="800100" lvl="1" indent="-342900">
              <a:buAutoNum type="arabicPeriod"/>
            </a:pPr>
            <a:r>
              <a:rPr lang="en-US" altLang="en-US" sz="1200">
                <a:solidFill>
                  <a:srgbClr val="FF0000"/>
                </a:solidFill>
                <a:cs typeface="Calibri"/>
              </a:rPr>
              <a:t>So many different options for the titles. Instead, this should be a text field.</a:t>
            </a:r>
          </a:p>
          <a:p>
            <a:pPr marL="342900" indent="-342900">
              <a:buFont typeface="+mj-lt"/>
              <a:buAutoNum type="arabicPeriod"/>
            </a:pPr>
            <a:r>
              <a:rPr lang="en-US" altLang="en-US" sz="1200">
                <a:solidFill>
                  <a:srgbClr val="FF0000"/>
                </a:solidFill>
              </a:rPr>
              <a:t>Make the interface consistent</a:t>
            </a:r>
            <a:endParaRPr lang="en-US" altLang="en-US" sz="1200">
              <a:solidFill>
                <a:srgbClr val="FF0000"/>
              </a:solidFill>
              <a:cs typeface="Calibri"/>
            </a:endParaRPr>
          </a:p>
          <a:p>
            <a:pPr marL="800100" lvl="1" indent="-342900">
              <a:buAutoNum type="arabicPeriod"/>
            </a:pPr>
            <a:r>
              <a:rPr lang="en-US" altLang="en-US" sz="1200">
                <a:solidFill>
                  <a:srgbClr val="FF0000"/>
                </a:solidFill>
                <a:cs typeface="Calibri"/>
              </a:rPr>
              <a:t>There is no floating buttons whatsoever in this page. A good one for this could be a "Contact Support" icon on the bottom right in the screen for the user to chat with support if in need.</a:t>
            </a:r>
          </a:p>
          <a:p>
            <a:pPr marL="342900" indent="-342900">
              <a:buFont typeface="+mj-lt"/>
              <a:buAutoNum type="arabicPeriod"/>
            </a:pPr>
            <a:r>
              <a:rPr lang="en-US" altLang="en-US" sz="1200">
                <a:solidFill>
                  <a:srgbClr val="FF0000"/>
                </a:solidFill>
              </a:rPr>
              <a:t>Make your interface accessible</a:t>
            </a:r>
            <a:endParaRPr lang="en-US" altLang="en-US" sz="1200">
              <a:solidFill>
                <a:srgbClr val="FF0000"/>
              </a:solidFill>
              <a:cs typeface="Calibri"/>
            </a:endParaRPr>
          </a:p>
          <a:p>
            <a:pPr marL="800100" lvl="1" indent="-342900">
              <a:buAutoNum type="arabicPeriod"/>
            </a:pPr>
            <a:r>
              <a:rPr lang="en-US" altLang="en-US" sz="1200">
                <a:solidFill>
                  <a:srgbClr val="FF0000"/>
                </a:solidFill>
                <a:cs typeface="Calibri"/>
              </a:rPr>
              <a:t>There is no Accessibility button on this page. This goes hand in hand with making the interface consistent. For example, having a floating button somewhere on the screen for the user to easily change this.</a:t>
            </a:r>
          </a:p>
          <a:p>
            <a:pPr marL="800100" lvl="1" indent="-342900">
              <a:buAutoNum type="arabicPeriod"/>
            </a:pPr>
            <a:r>
              <a:rPr lang="en-US" altLang="en-US" sz="1200">
                <a:solidFill>
                  <a:srgbClr val="FF0000"/>
                </a:solidFill>
                <a:cs typeface="Calibri"/>
              </a:rPr>
              <a:t>The name of the store is hard to read for people with disabilities such as dyslexia. </a:t>
            </a:r>
          </a:p>
          <a:p>
            <a:pPr marL="800100" lvl="1" indent="-342900">
              <a:buAutoNum type="arabicPeriod"/>
            </a:pPr>
            <a:r>
              <a:rPr lang="en-US" altLang="en-US" sz="1200">
                <a:cs typeface="Calibri"/>
              </a:rPr>
              <a:t>Font style looks ok.</a:t>
            </a:r>
          </a:p>
          <a:p>
            <a:pPr marL="800100" lvl="1" indent="-342900">
              <a:buAutoNum type="arabicPeriod"/>
            </a:pPr>
            <a:r>
              <a:rPr lang="en-US" altLang="en-US" sz="1200">
                <a:solidFill>
                  <a:srgbClr val="FF0000"/>
                </a:solidFill>
                <a:cs typeface="Calibri"/>
              </a:rPr>
              <a:t>The font size could be bigger for people to see.</a:t>
            </a:r>
            <a:endParaRPr lang="en-US"/>
          </a:p>
          <a:p>
            <a:pPr marL="800100" lvl="1" indent="-342900">
              <a:buAutoNum type="arabicPeriod"/>
            </a:pPr>
            <a:r>
              <a:rPr lang="en-US" altLang="en-US" sz="1200">
                <a:solidFill>
                  <a:srgbClr val="FF0000"/>
                </a:solidFill>
                <a:cs typeface="Calibri"/>
              </a:rPr>
              <a:t>Having some of the fields side by side could be useful instead of having them in a single column.</a:t>
            </a:r>
          </a:p>
        </p:txBody>
      </p:sp>
    </p:spTree>
    <p:extLst>
      <p:ext uri="{BB962C8B-B14F-4D97-AF65-F5344CB8AC3E}">
        <p14:creationId xmlns:p14="http://schemas.microsoft.com/office/powerpoint/2010/main" val="3037902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3791-1E2E-4272-903A-E665B7AD599F}"/>
              </a:ext>
            </a:extLst>
          </p:cNvPr>
          <p:cNvSpPr>
            <a:spLocks noGrp="1"/>
          </p:cNvSpPr>
          <p:nvPr>
            <p:ph type="title"/>
          </p:nvPr>
        </p:nvSpPr>
        <p:spPr>
          <a:xfrm>
            <a:off x="223762" y="74839"/>
            <a:ext cx="10515600" cy="664527"/>
          </a:xfrm>
        </p:spPr>
        <p:txBody>
          <a:bodyPr>
            <a:normAutofit/>
          </a:bodyPr>
          <a:lstStyle/>
          <a:p>
            <a:r>
              <a:rPr lang="en-US"/>
              <a:t>What’s wrong?</a:t>
            </a:r>
          </a:p>
        </p:txBody>
      </p:sp>
      <p:pic>
        <p:nvPicPr>
          <p:cNvPr id="3" name="Picture 2">
            <a:extLst>
              <a:ext uri="{FF2B5EF4-FFF2-40B4-BE49-F238E27FC236}">
                <a16:creationId xmlns:a16="http://schemas.microsoft.com/office/drawing/2014/main" id="{FBDDF820-8133-4BF4-8596-2A093B3161C0}"/>
              </a:ext>
            </a:extLst>
          </p:cNvPr>
          <p:cNvPicPr>
            <a:picLocks noChangeAspect="1"/>
          </p:cNvPicPr>
          <p:nvPr/>
        </p:nvPicPr>
        <p:blipFill>
          <a:blip r:embed="rId3"/>
          <a:stretch>
            <a:fillRect/>
          </a:stretch>
        </p:blipFill>
        <p:spPr>
          <a:xfrm>
            <a:off x="4474636" y="1212654"/>
            <a:ext cx="7214202" cy="3114250"/>
          </a:xfrm>
          <a:prstGeom prst="rect">
            <a:avLst/>
          </a:prstGeom>
        </p:spPr>
      </p:pic>
      <p:sp>
        <p:nvSpPr>
          <p:cNvPr id="6" name="Rectangle 5">
            <a:extLst>
              <a:ext uri="{FF2B5EF4-FFF2-40B4-BE49-F238E27FC236}">
                <a16:creationId xmlns:a16="http://schemas.microsoft.com/office/drawing/2014/main" id="{45F67B40-3B55-42B8-8DC1-2FA85E180766}"/>
              </a:ext>
            </a:extLst>
          </p:cNvPr>
          <p:cNvSpPr/>
          <p:nvPr/>
        </p:nvSpPr>
        <p:spPr>
          <a:xfrm>
            <a:off x="3977312" y="5749302"/>
            <a:ext cx="3395545" cy="369332"/>
          </a:xfrm>
          <a:prstGeom prst="rect">
            <a:avLst/>
          </a:prstGeom>
        </p:spPr>
        <p:txBody>
          <a:bodyPr wrap="none">
            <a:spAutoFit/>
          </a:bodyPr>
          <a:lstStyle/>
          <a:p>
            <a:r>
              <a:rPr lang="en-US">
                <a:hlinkClick r:id="rId4"/>
              </a:rPr>
              <a:t>https://www.ifly50.com/en_us/50</a:t>
            </a:r>
            <a:endParaRPr lang="en-US"/>
          </a:p>
        </p:txBody>
      </p:sp>
      <p:sp>
        <p:nvSpPr>
          <p:cNvPr id="7" name="Rectangle 6">
            <a:extLst>
              <a:ext uri="{FF2B5EF4-FFF2-40B4-BE49-F238E27FC236}">
                <a16:creationId xmlns:a16="http://schemas.microsoft.com/office/drawing/2014/main" id="{69184C11-4840-447C-9D5A-32F8D1882ED0}"/>
              </a:ext>
            </a:extLst>
          </p:cNvPr>
          <p:cNvSpPr/>
          <p:nvPr/>
        </p:nvSpPr>
        <p:spPr>
          <a:xfrm>
            <a:off x="333035" y="988841"/>
            <a:ext cx="3957562" cy="4093428"/>
          </a:xfrm>
          <a:prstGeom prst="rect">
            <a:avLst/>
          </a:prstGeom>
        </p:spPr>
        <p:txBody>
          <a:bodyPr wrap="square" lIns="91440" tIns="45720" rIns="91440" bIns="45720" anchor="t">
            <a:spAutoFit/>
          </a:bodyPr>
          <a:lstStyle/>
          <a:p>
            <a:r>
              <a:rPr lang="en-US" altLang="en-US" sz="1600" u="sng"/>
              <a:t>Golden Rules - Design Principles</a:t>
            </a:r>
            <a:endParaRPr lang="en-US" altLang="en-US" sz="1600" u="sng">
              <a:cs typeface="Calibri"/>
            </a:endParaRPr>
          </a:p>
          <a:p>
            <a:pPr marL="342900" indent="-342900">
              <a:buFont typeface="+mj-lt"/>
              <a:buAutoNum type="arabicPeriod"/>
            </a:pPr>
            <a:r>
              <a:rPr lang="en-US" altLang="en-US" sz="1600"/>
              <a:t>Place the user in control</a:t>
            </a:r>
            <a:endParaRPr lang="en-US" altLang="en-US" sz="1600">
              <a:cs typeface="Calibri"/>
            </a:endParaRPr>
          </a:p>
          <a:p>
            <a:pPr marL="342900" indent="-342900">
              <a:buFont typeface="+mj-lt"/>
              <a:buAutoNum type="arabicPeriod"/>
            </a:pPr>
            <a:r>
              <a:rPr lang="en-US" altLang="en-US" sz="1600"/>
              <a:t>Reduce the user’s memory load</a:t>
            </a:r>
            <a:endParaRPr lang="en-US" altLang="en-US" sz="1600">
              <a:cs typeface="Calibri"/>
            </a:endParaRPr>
          </a:p>
          <a:p>
            <a:pPr marL="342900" indent="-342900">
              <a:buFont typeface="+mj-lt"/>
              <a:buAutoNum type="arabicPeriod"/>
            </a:pPr>
            <a:r>
              <a:rPr lang="en-US" altLang="en-US" sz="1600">
                <a:solidFill>
                  <a:srgbClr val="FF0000"/>
                </a:solidFill>
              </a:rPr>
              <a:t>Make the interface consistent</a:t>
            </a:r>
            <a:endParaRPr lang="en-US" altLang="en-US" sz="1600">
              <a:solidFill>
                <a:srgbClr val="FF0000"/>
              </a:solidFill>
              <a:cs typeface="Calibri"/>
            </a:endParaRPr>
          </a:p>
          <a:p>
            <a:pPr marL="800100" lvl="1" indent="-342900">
              <a:buAutoNum type="arabicPeriod"/>
            </a:pPr>
            <a:r>
              <a:rPr lang="en-US" altLang="en-US" sz="1600">
                <a:solidFill>
                  <a:srgbClr val="FF0000"/>
                </a:solidFill>
                <a:cs typeface="Calibri"/>
              </a:rPr>
              <a:t>UI is all over the place. Click and hold button is vastly different compared to other toggles and buttons. Sandwich button is hard to see and decipher. No consistency in design.</a:t>
            </a:r>
          </a:p>
          <a:p>
            <a:pPr marL="342900" indent="-342900">
              <a:buFont typeface="+mj-lt"/>
              <a:buAutoNum type="arabicPeriod"/>
            </a:pPr>
            <a:r>
              <a:rPr lang="en-US" altLang="en-US" sz="1600">
                <a:solidFill>
                  <a:srgbClr val="FF0000"/>
                </a:solidFill>
              </a:rPr>
              <a:t>Make your interface accessible</a:t>
            </a:r>
            <a:endParaRPr lang="en-US" altLang="en-US" sz="1600">
              <a:solidFill>
                <a:srgbClr val="FF0000"/>
              </a:solidFill>
              <a:cs typeface="Calibri"/>
            </a:endParaRPr>
          </a:p>
          <a:p>
            <a:pPr marL="800100" lvl="1" indent="-342900">
              <a:buAutoNum type="arabicPeriod"/>
            </a:pPr>
            <a:r>
              <a:rPr lang="en-US" altLang="en-US" sz="1600">
                <a:solidFill>
                  <a:srgbClr val="FF0000"/>
                </a:solidFill>
                <a:cs typeface="Calibri"/>
              </a:rPr>
              <a:t>Buttons and areas to click are hard to reach. Hard to see visually; not clear. Visually impaired person would have trouble using this UI.</a:t>
            </a:r>
          </a:p>
          <a:p>
            <a:pPr marL="800100" lvl="1" indent="-342900">
              <a:buAutoNum type="arabicPeriod"/>
            </a:pPr>
            <a:endParaRPr lang="en-US" altLang="en-US" sz="2000">
              <a:solidFill>
                <a:srgbClr val="FF0000"/>
              </a:solidFill>
              <a:cs typeface="Calibri"/>
            </a:endParaRPr>
          </a:p>
        </p:txBody>
      </p:sp>
    </p:spTree>
    <p:extLst>
      <p:ext uri="{BB962C8B-B14F-4D97-AF65-F5344CB8AC3E}">
        <p14:creationId xmlns:p14="http://schemas.microsoft.com/office/powerpoint/2010/main" val="11619949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3791-1E2E-4272-903A-E665B7AD599F}"/>
              </a:ext>
            </a:extLst>
          </p:cNvPr>
          <p:cNvSpPr>
            <a:spLocks noGrp="1"/>
          </p:cNvSpPr>
          <p:nvPr>
            <p:ph type="title"/>
          </p:nvPr>
        </p:nvSpPr>
        <p:spPr>
          <a:xfrm>
            <a:off x="156028" y="74839"/>
            <a:ext cx="10515600" cy="1325563"/>
          </a:xfrm>
        </p:spPr>
        <p:txBody>
          <a:bodyPr/>
          <a:lstStyle/>
          <a:p>
            <a:r>
              <a:rPr lang="en-US"/>
              <a:t>What’s wrong?</a:t>
            </a:r>
          </a:p>
        </p:txBody>
      </p:sp>
      <p:pic>
        <p:nvPicPr>
          <p:cNvPr id="3" name="Picture 2">
            <a:extLst>
              <a:ext uri="{FF2B5EF4-FFF2-40B4-BE49-F238E27FC236}">
                <a16:creationId xmlns:a16="http://schemas.microsoft.com/office/drawing/2014/main" id="{56C3690E-A3D0-4815-AB0E-9B48183C0B81}"/>
              </a:ext>
            </a:extLst>
          </p:cNvPr>
          <p:cNvPicPr>
            <a:picLocks noChangeAspect="1"/>
          </p:cNvPicPr>
          <p:nvPr/>
        </p:nvPicPr>
        <p:blipFill>
          <a:blip r:embed="rId3"/>
          <a:stretch>
            <a:fillRect/>
          </a:stretch>
        </p:blipFill>
        <p:spPr>
          <a:xfrm>
            <a:off x="4285229" y="1281054"/>
            <a:ext cx="7906771" cy="4937921"/>
          </a:xfrm>
          <a:prstGeom prst="rect">
            <a:avLst/>
          </a:prstGeom>
        </p:spPr>
      </p:pic>
      <p:sp>
        <p:nvSpPr>
          <p:cNvPr id="4" name="Rectangle 3">
            <a:extLst>
              <a:ext uri="{FF2B5EF4-FFF2-40B4-BE49-F238E27FC236}">
                <a16:creationId xmlns:a16="http://schemas.microsoft.com/office/drawing/2014/main" id="{007B6BBD-806E-4DFD-BAC7-24BF5BB506D8}"/>
              </a:ext>
            </a:extLst>
          </p:cNvPr>
          <p:cNvSpPr/>
          <p:nvPr/>
        </p:nvSpPr>
        <p:spPr>
          <a:xfrm>
            <a:off x="233606" y="1283012"/>
            <a:ext cx="3855962" cy="3539430"/>
          </a:xfrm>
          <a:prstGeom prst="rect">
            <a:avLst/>
          </a:prstGeom>
        </p:spPr>
        <p:txBody>
          <a:bodyPr wrap="square" lIns="91440" tIns="45720" rIns="91440" bIns="45720" anchor="t">
            <a:spAutoFit/>
          </a:bodyPr>
          <a:lstStyle/>
          <a:p>
            <a:r>
              <a:rPr lang="en-US" altLang="en-US" sz="1600" u="sng"/>
              <a:t>Golden Rules - Design Principles</a:t>
            </a:r>
            <a:endParaRPr lang="en-US" altLang="en-US" sz="1600" u="sng">
              <a:cs typeface="Calibri"/>
            </a:endParaRPr>
          </a:p>
          <a:p>
            <a:pPr marL="342900" indent="-342900">
              <a:buFont typeface="+mj-lt"/>
              <a:buAutoNum type="arabicPeriod"/>
            </a:pPr>
            <a:r>
              <a:rPr lang="en-US" altLang="en-US" sz="1600">
                <a:solidFill>
                  <a:srgbClr val="92D050"/>
                </a:solidFill>
              </a:rPr>
              <a:t>Place the user in control</a:t>
            </a:r>
            <a:endParaRPr lang="en-US" altLang="en-US" sz="1600">
              <a:solidFill>
                <a:srgbClr val="92D050"/>
              </a:solidFill>
              <a:cs typeface="Calibri"/>
            </a:endParaRPr>
          </a:p>
          <a:p>
            <a:pPr marL="342900" indent="-342900">
              <a:buFont typeface="+mj-lt"/>
              <a:buAutoNum type="arabicPeriod"/>
            </a:pPr>
            <a:r>
              <a:rPr lang="en-US" altLang="en-US" sz="1600">
                <a:solidFill>
                  <a:srgbClr val="92D050"/>
                </a:solidFill>
              </a:rPr>
              <a:t>Reduce the user’s memory load</a:t>
            </a:r>
            <a:endParaRPr lang="en-US" altLang="en-US" sz="1600">
              <a:solidFill>
                <a:srgbClr val="92D050"/>
              </a:solidFill>
              <a:cs typeface="Calibri"/>
            </a:endParaRPr>
          </a:p>
          <a:p>
            <a:pPr marL="342900" indent="-342900">
              <a:buFont typeface="+mj-lt"/>
              <a:buAutoNum type="arabicPeriod"/>
            </a:pPr>
            <a:r>
              <a:rPr lang="en-US" altLang="en-US" sz="1600">
                <a:solidFill>
                  <a:srgbClr val="92D050"/>
                </a:solidFill>
              </a:rPr>
              <a:t>Make the interface consistent</a:t>
            </a:r>
            <a:endParaRPr lang="en-US" altLang="en-US" sz="1600">
              <a:solidFill>
                <a:srgbClr val="92D050"/>
              </a:solidFill>
              <a:cs typeface="Calibri"/>
            </a:endParaRPr>
          </a:p>
          <a:p>
            <a:pPr marL="342900" indent="-342900">
              <a:buFont typeface="+mj-lt"/>
              <a:buAutoNum type="arabicPeriod"/>
            </a:pPr>
            <a:r>
              <a:rPr lang="en-US" altLang="en-US" sz="1600">
                <a:solidFill>
                  <a:srgbClr val="92D050"/>
                </a:solidFill>
              </a:rPr>
              <a:t>Make your interface accessible</a:t>
            </a:r>
            <a:endParaRPr lang="en-US" altLang="en-US" sz="1600">
              <a:solidFill>
                <a:srgbClr val="92D050"/>
              </a:solidFill>
              <a:cs typeface="Calibri"/>
            </a:endParaRPr>
          </a:p>
          <a:p>
            <a:pPr marL="342900" indent="-342900">
              <a:buAutoNum type="arabicPeriod"/>
            </a:pPr>
            <a:endParaRPr lang="en-US" altLang="en-US" sz="1600">
              <a:cs typeface="Calibri"/>
            </a:endParaRPr>
          </a:p>
          <a:p>
            <a:r>
              <a:rPr lang="en-US" altLang="en-US" sz="1600">
                <a:cs typeface="Calibri"/>
              </a:rPr>
              <a:t>Nothing wrong here. Website is accessible and has options for high contrast mode for accessibility. The user is in control of options within their profile. They can save and close. The interface is consistent. Contextual information is provided for each option, reduces the memory load to the essentials. Great UI design overall.</a:t>
            </a:r>
          </a:p>
        </p:txBody>
      </p:sp>
    </p:spTree>
    <p:extLst>
      <p:ext uri="{BB962C8B-B14F-4D97-AF65-F5344CB8AC3E}">
        <p14:creationId xmlns:p14="http://schemas.microsoft.com/office/powerpoint/2010/main" val="31351515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3791-1E2E-4272-903A-E665B7AD599F}"/>
              </a:ext>
            </a:extLst>
          </p:cNvPr>
          <p:cNvSpPr>
            <a:spLocks noGrp="1"/>
          </p:cNvSpPr>
          <p:nvPr>
            <p:ph type="title"/>
          </p:nvPr>
        </p:nvSpPr>
        <p:spPr/>
        <p:txBody>
          <a:bodyPr/>
          <a:lstStyle/>
          <a:p>
            <a:r>
              <a:rPr lang="en-US"/>
              <a:t>What’s wrong?</a:t>
            </a:r>
          </a:p>
        </p:txBody>
      </p:sp>
      <p:pic>
        <p:nvPicPr>
          <p:cNvPr id="3" name="Picture 2">
            <a:extLst>
              <a:ext uri="{FF2B5EF4-FFF2-40B4-BE49-F238E27FC236}">
                <a16:creationId xmlns:a16="http://schemas.microsoft.com/office/drawing/2014/main" id="{8598910D-101F-4D8F-B7D5-0A7678C3BC51}"/>
              </a:ext>
            </a:extLst>
          </p:cNvPr>
          <p:cNvPicPr>
            <a:picLocks noChangeAspect="1"/>
          </p:cNvPicPr>
          <p:nvPr/>
        </p:nvPicPr>
        <p:blipFill>
          <a:blip r:embed="rId3"/>
          <a:stretch>
            <a:fillRect/>
          </a:stretch>
        </p:blipFill>
        <p:spPr>
          <a:xfrm>
            <a:off x="4547810" y="1412715"/>
            <a:ext cx="6550781" cy="4169862"/>
          </a:xfrm>
          <a:prstGeom prst="rect">
            <a:avLst/>
          </a:prstGeom>
        </p:spPr>
      </p:pic>
      <p:sp>
        <p:nvSpPr>
          <p:cNvPr id="4" name="Rectangle 3">
            <a:extLst>
              <a:ext uri="{FF2B5EF4-FFF2-40B4-BE49-F238E27FC236}">
                <a16:creationId xmlns:a16="http://schemas.microsoft.com/office/drawing/2014/main" id="{8BF6EB4E-D2B7-4FF0-B965-837EB1660EC2}"/>
              </a:ext>
            </a:extLst>
          </p:cNvPr>
          <p:cNvSpPr/>
          <p:nvPr/>
        </p:nvSpPr>
        <p:spPr>
          <a:xfrm>
            <a:off x="241905" y="2682038"/>
            <a:ext cx="3957562" cy="3046988"/>
          </a:xfrm>
          <a:prstGeom prst="rect">
            <a:avLst/>
          </a:prstGeom>
        </p:spPr>
        <p:txBody>
          <a:bodyPr wrap="square" lIns="91440" tIns="45720" rIns="91440" bIns="45720" anchor="t">
            <a:spAutoFit/>
          </a:bodyPr>
          <a:lstStyle/>
          <a:p>
            <a:r>
              <a:rPr lang="en-US" altLang="en-US" sz="1600" u="sng"/>
              <a:t>Golden Rules - Design Principles</a:t>
            </a:r>
            <a:endParaRPr lang="en-US" altLang="en-US" sz="1600" u="sng">
              <a:cs typeface="Calibri"/>
            </a:endParaRPr>
          </a:p>
          <a:p>
            <a:pPr marL="342900" indent="-342900">
              <a:buFont typeface="+mj-lt"/>
              <a:buAutoNum type="arabicPeriod"/>
            </a:pPr>
            <a:r>
              <a:rPr lang="en-US" altLang="en-US" sz="1600"/>
              <a:t>Place the user in control</a:t>
            </a:r>
            <a:endParaRPr lang="en-US" altLang="en-US" sz="1600">
              <a:cs typeface="Calibri"/>
            </a:endParaRPr>
          </a:p>
          <a:p>
            <a:pPr marL="342900" indent="-342900">
              <a:buFont typeface="+mj-lt"/>
              <a:buAutoNum type="arabicPeriod"/>
            </a:pPr>
            <a:r>
              <a:rPr lang="en-US" altLang="en-US" sz="1600"/>
              <a:t>Reduce the user’s memory load</a:t>
            </a:r>
            <a:endParaRPr lang="en-US" altLang="en-US" sz="1600">
              <a:cs typeface="Calibri"/>
            </a:endParaRPr>
          </a:p>
          <a:p>
            <a:pPr marL="342900" indent="-342900">
              <a:buFont typeface="+mj-lt"/>
              <a:buAutoNum type="arabicPeriod"/>
            </a:pPr>
            <a:r>
              <a:rPr lang="en-US" altLang="en-US" sz="1600"/>
              <a:t>Make the interface consistent</a:t>
            </a:r>
            <a:endParaRPr lang="en-US" altLang="en-US" sz="1600">
              <a:cs typeface="Calibri"/>
            </a:endParaRPr>
          </a:p>
          <a:p>
            <a:pPr marL="342900" indent="-342900">
              <a:buFont typeface="+mj-lt"/>
              <a:buAutoNum type="arabicPeriod"/>
            </a:pPr>
            <a:r>
              <a:rPr lang="en-US" altLang="en-US" sz="1600"/>
              <a:t>Make your interface accessible</a:t>
            </a:r>
            <a:endParaRPr lang="en-US" altLang="en-US" sz="1600">
              <a:cs typeface="Calibri"/>
            </a:endParaRPr>
          </a:p>
          <a:p>
            <a:pPr marL="342900" indent="-342900">
              <a:buAutoNum type="arabicPeriod"/>
            </a:pPr>
            <a:endParaRPr lang="en-US" altLang="en-US" sz="1600">
              <a:cs typeface="Calibri"/>
            </a:endParaRPr>
          </a:p>
          <a:p>
            <a:pPr marL="342900" indent="-342900">
              <a:buAutoNum type="arabicPeriod"/>
            </a:pPr>
            <a:endParaRPr lang="en-US" altLang="en-US" sz="1600">
              <a:cs typeface="Calibri"/>
            </a:endParaRPr>
          </a:p>
          <a:p>
            <a:r>
              <a:rPr lang="en-US" altLang="en-US" sz="1600">
                <a:solidFill>
                  <a:srgbClr val="92D050"/>
                </a:solidFill>
                <a:cs typeface="Calibri"/>
              </a:rPr>
              <a:t>Nothing wrong here. The user is in control, they are able make their actions reversible, or go to the direct place needed to resolve the issue. Error is perfect to ensure that too much information is stored in storage.</a:t>
            </a:r>
          </a:p>
        </p:txBody>
      </p:sp>
    </p:spTree>
    <p:extLst>
      <p:ext uri="{BB962C8B-B14F-4D97-AF65-F5344CB8AC3E}">
        <p14:creationId xmlns:p14="http://schemas.microsoft.com/office/powerpoint/2010/main" val="1369831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63791-1E2E-4272-903A-E665B7AD599F}"/>
              </a:ext>
            </a:extLst>
          </p:cNvPr>
          <p:cNvSpPr>
            <a:spLocks noGrp="1"/>
          </p:cNvSpPr>
          <p:nvPr>
            <p:ph type="title"/>
          </p:nvPr>
        </p:nvSpPr>
        <p:spPr/>
        <p:txBody>
          <a:bodyPr/>
          <a:lstStyle/>
          <a:p>
            <a:r>
              <a:rPr lang="en-US"/>
              <a:t>What’s wrong?</a:t>
            </a:r>
          </a:p>
        </p:txBody>
      </p:sp>
      <p:pic>
        <p:nvPicPr>
          <p:cNvPr id="3" name="Picture 2">
            <a:extLst>
              <a:ext uri="{FF2B5EF4-FFF2-40B4-BE49-F238E27FC236}">
                <a16:creationId xmlns:a16="http://schemas.microsoft.com/office/drawing/2014/main" id="{392F40C7-F0B7-47F0-AEBD-4C11ED210F53}"/>
              </a:ext>
            </a:extLst>
          </p:cNvPr>
          <p:cNvPicPr>
            <a:picLocks noChangeAspect="1"/>
          </p:cNvPicPr>
          <p:nvPr/>
        </p:nvPicPr>
        <p:blipFill>
          <a:blip r:embed="rId3"/>
          <a:stretch>
            <a:fillRect/>
          </a:stretch>
        </p:blipFill>
        <p:spPr>
          <a:xfrm>
            <a:off x="6059562" y="646900"/>
            <a:ext cx="5179333" cy="5386256"/>
          </a:xfrm>
          <a:prstGeom prst="rect">
            <a:avLst/>
          </a:prstGeom>
        </p:spPr>
      </p:pic>
      <p:sp>
        <p:nvSpPr>
          <p:cNvPr id="4" name="Rectangle 3">
            <a:extLst>
              <a:ext uri="{FF2B5EF4-FFF2-40B4-BE49-F238E27FC236}">
                <a16:creationId xmlns:a16="http://schemas.microsoft.com/office/drawing/2014/main" id="{5A21E481-4705-4294-AEE3-45A6F2ED3A45}"/>
              </a:ext>
            </a:extLst>
          </p:cNvPr>
          <p:cNvSpPr/>
          <p:nvPr/>
        </p:nvSpPr>
        <p:spPr>
          <a:xfrm>
            <a:off x="755625" y="1907013"/>
            <a:ext cx="3957562" cy="3293209"/>
          </a:xfrm>
          <a:prstGeom prst="rect">
            <a:avLst/>
          </a:prstGeom>
        </p:spPr>
        <p:txBody>
          <a:bodyPr wrap="square" lIns="91440" tIns="45720" rIns="91440" bIns="45720" anchor="t">
            <a:spAutoFit/>
          </a:bodyPr>
          <a:lstStyle/>
          <a:p>
            <a:r>
              <a:rPr lang="en-US" altLang="en-US" sz="1600" u="sng"/>
              <a:t>Golden Rules - Design Principles</a:t>
            </a:r>
            <a:endParaRPr lang="en-US" altLang="en-US" sz="1600" u="sng">
              <a:cs typeface="Calibri"/>
            </a:endParaRPr>
          </a:p>
          <a:p>
            <a:pPr marL="342900" indent="-342900">
              <a:buFont typeface="+mj-lt"/>
              <a:buAutoNum type="arabicPeriod"/>
            </a:pPr>
            <a:r>
              <a:rPr lang="en-US" altLang="en-US" sz="1600"/>
              <a:t>Place the user in control</a:t>
            </a:r>
            <a:endParaRPr lang="en-US" altLang="en-US" sz="1600">
              <a:cs typeface="Calibri"/>
            </a:endParaRPr>
          </a:p>
          <a:p>
            <a:pPr marL="342900" indent="-342900">
              <a:buFont typeface="+mj-lt"/>
              <a:buAutoNum type="arabicPeriod"/>
            </a:pPr>
            <a:r>
              <a:rPr lang="en-US" altLang="en-US" sz="1600">
                <a:solidFill>
                  <a:srgbClr val="FF0000"/>
                </a:solidFill>
              </a:rPr>
              <a:t>Reduce the user’s memory load</a:t>
            </a:r>
            <a:endParaRPr lang="en-US" altLang="en-US" sz="1600">
              <a:solidFill>
                <a:srgbClr val="FF0000"/>
              </a:solidFill>
              <a:cs typeface="Calibri"/>
            </a:endParaRPr>
          </a:p>
          <a:p>
            <a:pPr marL="800100" lvl="1" indent="-342900">
              <a:buAutoNum type="arabicPeriod"/>
            </a:pPr>
            <a:r>
              <a:rPr lang="en-US" altLang="en-US" sz="1600">
                <a:solidFill>
                  <a:srgbClr val="FF0000"/>
                </a:solidFill>
                <a:cs typeface="Calibri"/>
              </a:rPr>
              <a:t>User is overloaded with information regarding password requirements</a:t>
            </a:r>
          </a:p>
          <a:p>
            <a:pPr marL="800100" lvl="1" indent="-342900">
              <a:buFontTx/>
              <a:buAutoNum type="arabicPeriod"/>
            </a:pPr>
            <a:r>
              <a:rPr lang="en-US" altLang="en-US" sz="1600">
                <a:solidFill>
                  <a:srgbClr val="FF0000"/>
                </a:solidFill>
                <a:cs typeface="Calibri"/>
              </a:rPr>
              <a:t>It is unclear what is wrong with the password.</a:t>
            </a:r>
          </a:p>
          <a:p>
            <a:pPr marL="342900" indent="-342900">
              <a:buFont typeface="+mj-lt"/>
              <a:buAutoNum type="arabicPeriod"/>
            </a:pPr>
            <a:r>
              <a:rPr lang="en-US" altLang="en-US" sz="1600"/>
              <a:t>Make the interface consistent</a:t>
            </a:r>
            <a:endParaRPr lang="en-US" altLang="en-US" sz="1600">
              <a:cs typeface="Calibri"/>
            </a:endParaRPr>
          </a:p>
          <a:p>
            <a:pPr marL="800100" lvl="1" indent="-342900">
              <a:buAutoNum type="arabicPeriod"/>
            </a:pPr>
            <a:r>
              <a:rPr lang="en-US" altLang="en-US" sz="1600">
                <a:solidFill>
                  <a:srgbClr val="FF0000"/>
                </a:solidFill>
                <a:cs typeface="Calibri"/>
              </a:rPr>
              <a:t>Mail icon is useless, provides no value to the design for "reset my password" form.</a:t>
            </a:r>
          </a:p>
          <a:p>
            <a:pPr marL="342900" indent="-342900">
              <a:buFont typeface="+mj-lt"/>
              <a:buAutoNum type="arabicPeriod"/>
            </a:pPr>
            <a:r>
              <a:rPr lang="en-US" altLang="en-US" sz="1600"/>
              <a:t>Make your interface accessible</a:t>
            </a:r>
          </a:p>
          <a:p>
            <a:pPr marL="342900" indent="-342900">
              <a:buAutoNum type="arabicPeriod"/>
            </a:pPr>
            <a:endParaRPr lang="en-US" altLang="en-US" sz="1600">
              <a:cs typeface="Calibri"/>
            </a:endParaRPr>
          </a:p>
        </p:txBody>
      </p:sp>
    </p:spTree>
    <p:extLst>
      <p:ext uri="{BB962C8B-B14F-4D97-AF65-F5344CB8AC3E}">
        <p14:creationId xmlns:p14="http://schemas.microsoft.com/office/powerpoint/2010/main" val="1657992077"/>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vert="horz"/>
      <a:lstStyle>
        <a:defPPr>
          <a:defRPr sz="3200" b="0" i="0" dirty="0" smtClean="0">
            <a:latin typeface="Franklin Gothic Medium"/>
            <a:cs typeface="Franklin Gothic Medium"/>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B4D1C9BBC74BD45B6BEA8626F5FB0BB" ma:contentTypeVersion="8" ma:contentTypeDescription="Create a new document." ma:contentTypeScope="" ma:versionID="ea683d28cdc93dc68e822d77b0a83b85">
  <xsd:schema xmlns:xsd="http://www.w3.org/2001/XMLSchema" xmlns:xs="http://www.w3.org/2001/XMLSchema" xmlns:p="http://schemas.microsoft.com/office/2006/metadata/properties" xmlns:ns2="21eac3b5-8e29-46d3-a7f9-514ab5775d74" targetNamespace="http://schemas.microsoft.com/office/2006/metadata/properties" ma:root="true" ma:fieldsID="bed202e1188877fd65f76356f125d24a" ns2:_="">
    <xsd:import namespace="21eac3b5-8e29-46d3-a7f9-514ab5775d7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eac3b5-8e29-46d3-a7f9-514ab5775d7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28e5b72-a11e-43e4-996b-2cb2b326d1f2" ma:termSetId="09814cd3-568e-fe90-9814-8d621ff8fb84" ma:anchorId="fba54fb3-c3e1-fe81-a776-ca4b69148c4d" ma:open="true" ma:isKeyword="false">
      <xsd:complexType>
        <xsd:sequence>
          <xsd:element ref="pc:Terms" minOccurs="0" maxOccurs="1"/>
        </xsd:sequence>
      </xsd:complex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1eac3b5-8e29-46d3-a7f9-514ab5775d74">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053D3712-8FEC-41C9-AA4F-F0CC0227E9AA}">
  <ds:schemaRefs>
    <ds:schemaRef ds:uri="http://schemas.microsoft.com/sharepoint/v3/contenttype/forms"/>
  </ds:schemaRefs>
</ds:datastoreItem>
</file>

<file path=customXml/itemProps2.xml><?xml version="1.0" encoding="utf-8"?>
<ds:datastoreItem xmlns:ds="http://schemas.openxmlformats.org/officeDocument/2006/customXml" ds:itemID="{417F354E-25AA-4FBF-AEB2-678EF49C8B04}">
  <ds:schemaRefs>
    <ds:schemaRef ds:uri="21eac3b5-8e29-46d3-a7f9-514ab5775d7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6B7BA02-6990-498E-B54C-F37AD9ADE1F0}">
  <ds:schemaRefs>
    <ds:schemaRef ds:uri="21eac3b5-8e29-46d3-a7f9-514ab5775d74"/>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25</Slides>
  <Notes>10</Notes>
  <HiddenSlides>0</HiddenSlides>
  <ScaleCrop>false</ScaleCrop>
  <HeadingPairs>
    <vt:vector size="4" baseType="variant">
      <vt:variant>
        <vt:lpstr>Theme</vt:lpstr>
      </vt:variant>
      <vt:variant>
        <vt:i4>2</vt:i4>
      </vt:variant>
      <vt:variant>
        <vt:lpstr>Slide Titles</vt:lpstr>
      </vt:variant>
      <vt:variant>
        <vt:i4>25</vt:i4>
      </vt:variant>
    </vt:vector>
  </HeadingPairs>
  <TitlesOfParts>
    <vt:vector size="27" baseType="lpstr">
      <vt:lpstr>1_Office Theme</vt:lpstr>
      <vt:lpstr>Office Theme</vt:lpstr>
      <vt:lpstr>CSCE 431 Golden Rules</vt:lpstr>
      <vt:lpstr>Golden Rules - Design Principles</vt:lpstr>
      <vt:lpstr>1.) What Went Wrong?</vt:lpstr>
      <vt:lpstr>What’s wrong?</vt:lpstr>
      <vt:lpstr>What’s wrong?</vt:lpstr>
      <vt:lpstr>What’s wrong?</vt:lpstr>
      <vt:lpstr>What’s wrong?</vt:lpstr>
      <vt:lpstr>What’s wrong?</vt:lpstr>
      <vt:lpstr>What’s wrong?</vt:lpstr>
      <vt:lpstr>What’s wrong?</vt:lpstr>
      <vt:lpstr>2.) Reflection</vt:lpstr>
      <vt:lpstr>Reflect on how you violated any of the Golden Rules and what you will do to improve it in Sprint 3.</vt:lpstr>
      <vt:lpstr>3.) Peer Review</vt:lpstr>
      <vt:lpstr>List the contribution of each person below</vt:lpstr>
      <vt:lpstr>GOLDEN RULES EXPLAINED</vt:lpstr>
      <vt:lpstr>Place the User in Control</vt:lpstr>
      <vt:lpstr>Example:  User in Control</vt:lpstr>
      <vt:lpstr>Place the User in Control</vt:lpstr>
      <vt:lpstr>Example: User in Control</vt:lpstr>
      <vt:lpstr>Reduce the User’s Memory Load</vt:lpstr>
      <vt:lpstr>Example:  Reduce User’s Memory Load</vt:lpstr>
      <vt:lpstr>Make the Interface Consistent</vt:lpstr>
      <vt:lpstr>Example - Consistency</vt:lpstr>
      <vt:lpstr>Make Your Interface Accessible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Wade, Pauline C</dc:creator>
  <cp:revision>7</cp:revision>
  <dcterms:created xsi:type="dcterms:W3CDTF">2020-09-22T03:11:05Z</dcterms:created>
  <dcterms:modified xsi:type="dcterms:W3CDTF">2022-10-06T21:53:42Z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0x010100AB4D1C9BBC74BD45B6BEA8626F5FB0BB</vt:lpwstr>
  </property>
  <property fmtid="{D5CDD505-2E9C-101B-9397-08002B2CF9AE}" pid="3" name="MediaServiceImageTags">
    <vt:lpwstr/>
  </property>
</Properties>
</file>